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68" r:id="rId3"/>
    <p:sldId id="270" r:id="rId4"/>
    <p:sldId id="274" r:id="rId5"/>
    <p:sldId id="267" r:id="rId6"/>
    <p:sldId id="271" r:id="rId7"/>
    <p:sldId id="272" r:id="rId8"/>
    <p:sldId id="259" r:id="rId9"/>
    <p:sldId id="273" r:id="rId10"/>
    <p:sldId id="256" r:id="rId11"/>
    <p:sldId id="261" r:id="rId12"/>
    <p:sldId id="278" r:id="rId13"/>
    <p:sldId id="280" r:id="rId14"/>
    <p:sldId id="262" r:id="rId15"/>
    <p:sldId id="277" r:id="rId16"/>
    <p:sldId id="279" r:id="rId17"/>
    <p:sldId id="275" r:id="rId18"/>
    <p:sldId id="276" r:id="rId19"/>
    <p:sldId id="263" r:id="rId20"/>
    <p:sldId id="264" r:id="rId21"/>
    <p:sldId id="265" r:id="rId22"/>
    <p:sldId id="266" r:id="rId23"/>
    <p:sldId id="269" r:id="rId24"/>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75"/>
    <a:srgbClr val="D6FAFF"/>
    <a:srgbClr val="DEE6F4"/>
    <a:srgbClr val="DAE3F3"/>
    <a:srgbClr val="74EDFE"/>
    <a:srgbClr val="C2FFDE"/>
    <a:srgbClr val="FFFFFF"/>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8" autoAdjust="0"/>
    <p:restoredTop sz="77863" autoAdjust="0"/>
  </p:normalViewPr>
  <p:slideViewPr>
    <p:cSldViewPr snapToGrid="0">
      <p:cViewPr varScale="1">
        <p:scale>
          <a:sx n="61" d="100"/>
          <a:sy n="61" d="100"/>
        </p:scale>
        <p:origin x="10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 Morral Ventura" userId="bf8bd04175bd19e6" providerId="LiveId" clId="{5AD498DA-6E6E-4254-8062-836F1E8926D2}"/>
    <pc:docChg chg="custSel delSld modSld">
      <pc:chgData name="Joan Morral Ventura" userId="bf8bd04175bd19e6" providerId="LiveId" clId="{5AD498DA-6E6E-4254-8062-836F1E8926D2}" dt="2021-12-02T21:59:52.692" v="112" actId="20577"/>
      <pc:docMkLst>
        <pc:docMk/>
      </pc:docMkLst>
      <pc:sldChg chg="modSp mod">
        <pc:chgData name="Joan Morral Ventura" userId="bf8bd04175bd19e6" providerId="LiveId" clId="{5AD498DA-6E6E-4254-8062-836F1E8926D2}" dt="2021-12-02T21:59:52.692" v="112" actId="20577"/>
        <pc:sldMkLst>
          <pc:docMk/>
          <pc:sldMk cId="2097059420" sldId="257"/>
        </pc:sldMkLst>
        <pc:spChg chg="mod">
          <ac:chgData name="Joan Morral Ventura" userId="bf8bd04175bd19e6" providerId="LiveId" clId="{5AD498DA-6E6E-4254-8062-836F1E8926D2}" dt="2021-12-02T21:59:52.692" v="112" actId="20577"/>
          <ac:spMkLst>
            <pc:docMk/>
            <pc:sldMk cId="2097059420" sldId="257"/>
            <ac:spMk id="2" creationId="{A384E5AE-8A26-4C0E-8AA7-B43E4BD3DEC3}"/>
          </ac:spMkLst>
        </pc:spChg>
        <pc:spChg chg="mod">
          <ac:chgData name="Joan Morral Ventura" userId="bf8bd04175bd19e6" providerId="LiveId" clId="{5AD498DA-6E6E-4254-8062-836F1E8926D2}" dt="2021-12-02T21:49:06.157" v="3" actId="20577"/>
          <ac:spMkLst>
            <pc:docMk/>
            <pc:sldMk cId="2097059420" sldId="257"/>
            <ac:spMk id="3" creationId="{87BA6003-92D4-4AE2-ABBF-562BEE54EFDB}"/>
          </ac:spMkLst>
        </pc:spChg>
      </pc:sldChg>
      <pc:sldChg chg="del">
        <pc:chgData name="Joan Morral Ventura" userId="bf8bd04175bd19e6" providerId="LiveId" clId="{5AD498DA-6E6E-4254-8062-836F1E8926D2}" dt="2021-12-02T21:48:50.944" v="0" actId="47"/>
        <pc:sldMkLst>
          <pc:docMk/>
          <pc:sldMk cId="2304534693" sldId="281"/>
        </pc:sldMkLst>
      </pc:sldChg>
    </pc:docChg>
  </pc:docChgLst>
  <pc:docChgLst>
    <pc:chgData name="Joan Morral Ventura" userId="bf8bd04175bd19e6" providerId="LiveId" clId="{B83E046B-8A0D-42E5-8E7A-92E34A793F62}"/>
    <pc:docChg chg="undo custSel addSld delSld modSld sldOrd">
      <pc:chgData name="Joan Morral Ventura" userId="bf8bd04175bd19e6" providerId="LiveId" clId="{B83E046B-8A0D-42E5-8E7A-92E34A793F62}" dt="2021-11-07T19:39:50.906" v="12004" actId="1076"/>
      <pc:docMkLst>
        <pc:docMk/>
      </pc:docMkLst>
      <pc:sldChg chg="addSp delSp modSp mod ord modNotesTx">
        <pc:chgData name="Joan Morral Ventura" userId="bf8bd04175bd19e6" providerId="LiveId" clId="{B83E046B-8A0D-42E5-8E7A-92E34A793F62}" dt="2021-11-07T14:30:05.948" v="11473"/>
        <pc:sldMkLst>
          <pc:docMk/>
          <pc:sldMk cId="3935761608" sldId="256"/>
        </pc:sldMkLst>
        <pc:spChg chg="mod">
          <ac:chgData name="Joan Morral Ventura" userId="bf8bd04175bd19e6" providerId="LiveId" clId="{B83E046B-8A0D-42E5-8E7A-92E34A793F62}" dt="2021-10-21T14:48:20.653" v="39" actId="20577"/>
          <ac:spMkLst>
            <pc:docMk/>
            <pc:sldMk cId="3935761608" sldId="256"/>
            <ac:spMk id="14" creationId="{A48DD742-177F-4CC8-972A-8D9276A46094}"/>
          </ac:spMkLst>
        </pc:spChg>
        <pc:spChg chg="mod">
          <ac:chgData name="Joan Morral Ventura" userId="bf8bd04175bd19e6" providerId="LiveId" clId="{B83E046B-8A0D-42E5-8E7A-92E34A793F62}" dt="2021-10-21T14:51:20.988" v="121" actId="20577"/>
          <ac:spMkLst>
            <pc:docMk/>
            <pc:sldMk cId="3935761608" sldId="256"/>
            <ac:spMk id="17" creationId="{5FC1C526-F486-408C-90F4-7744068DBE18}"/>
          </ac:spMkLst>
        </pc:spChg>
        <pc:spChg chg="mod">
          <ac:chgData name="Joan Morral Ventura" userId="bf8bd04175bd19e6" providerId="LiveId" clId="{B83E046B-8A0D-42E5-8E7A-92E34A793F62}" dt="2021-10-21T14:59:10.054" v="437" actId="20577"/>
          <ac:spMkLst>
            <pc:docMk/>
            <pc:sldMk cId="3935761608" sldId="256"/>
            <ac:spMk id="25" creationId="{B8E5D3B7-A602-4C29-B8C6-BDCAE3566F79}"/>
          </ac:spMkLst>
        </pc:spChg>
        <pc:spChg chg="mod">
          <ac:chgData name="Joan Morral Ventura" userId="bf8bd04175bd19e6" providerId="LiveId" clId="{B83E046B-8A0D-42E5-8E7A-92E34A793F62}" dt="2021-10-21T15:03:45.930" v="754" actId="14100"/>
          <ac:spMkLst>
            <pc:docMk/>
            <pc:sldMk cId="3935761608" sldId="256"/>
            <ac:spMk id="26" creationId="{E7A2CF98-7AB1-4BCC-94DB-5C9DD25647C6}"/>
          </ac:spMkLst>
        </pc:spChg>
        <pc:spChg chg="mod">
          <ac:chgData name="Joan Morral Ventura" userId="bf8bd04175bd19e6" providerId="LiveId" clId="{B83E046B-8A0D-42E5-8E7A-92E34A793F62}" dt="2021-10-21T15:03:43.943" v="753" actId="1035"/>
          <ac:spMkLst>
            <pc:docMk/>
            <pc:sldMk cId="3935761608" sldId="256"/>
            <ac:spMk id="27" creationId="{CDF5BDDE-21EB-4B7B-93E2-F8891EE89BBA}"/>
          </ac:spMkLst>
        </pc:spChg>
        <pc:spChg chg="add mod">
          <ac:chgData name="Joan Morral Ventura" userId="bf8bd04175bd19e6" providerId="LiveId" clId="{B83E046B-8A0D-42E5-8E7A-92E34A793F62}" dt="2021-10-21T14:51:52.215" v="126" actId="207"/>
          <ac:spMkLst>
            <pc:docMk/>
            <pc:sldMk cId="3935761608" sldId="256"/>
            <ac:spMk id="28" creationId="{2A59E3E0-9E5A-4129-BCFA-A67892778EE8}"/>
          </ac:spMkLst>
        </pc:spChg>
        <pc:spChg chg="add mod">
          <ac:chgData name="Joan Morral Ventura" userId="bf8bd04175bd19e6" providerId="LiveId" clId="{B83E046B-8A0D-42E5-8E7A-92E34A793F62}" dt="2021-10-21T14:56:48.952" v="243" actId="1037"/>
          <ac:spMkLst>
            <pc:docMk/>
            <pc:sldMk cId="3935761608" sldId="256"/>
            <ac:spMk id="29" creationId="{17139D17-B87C-4E8D-BD9D-8AE8AD15FB46}"/>
          </ac:spMkLst>
        </pc:spChg>
        <pc:spChg chg="add mod">
          <ac:chgData name="Joan Morral Ventura" userId="bf8bd04175bd19e6" providerId="LiveId" clId="{B83E046B-8A0D-42E5-8E7A-92E34A793F62}" dt="2021-10-21T14:56:55.471" v="246" actId="1037"/>
          <ac:spMkLst>
            <pc:docMk/>
            <pc:sldMk cId="3935761608" sldId="256"/>
            <ac:spMk id="30" creationId="{1AF8CB53-A7E7-4DED-A17C-B0F6F9326D21}"/>
          </ac:spMkLst>
        </pc:spChg>
        <pc:spChg chg="add del">
          <ac:chgData name="Joan Morral Ventura" userId="bf8bd04175bd19e6" providerId="LiveId" clId="{B83E046B-8A0D-42E5-8E7A-92E34A793F62}" dt="2021-10-21T14:51:28.347" v="123" actId="478"/>
          <ac:spMkLst>
            <pc:docMk/>
            <pc:sldMk cId="3935761608" sldId="256"/>
            <ac:spMk id="32" creationId="{E7D9FE37-4BD0-4C01-86DE-9D063E310577}"/>
          </ac:spMkLst>
        </pc:spChg>
        <pc:spChg chg="add mod">
          <ac:chgData name="Joan Morral Ventura" userId="bf8bd04175bd19e6" providerId="LiveId" clId="{B83E046B-8A0D-42E5-8E7A-92E34A793F62}" dt="2021-10-21T14:54:10.713" v="134" actId="14100"/>
          <ac:spMkLst>
            <pc:docMk/>
            <pc:sldMk cId="3935761608" sldId="256"/>
            <ac:spMk id="35" creationId="{E91FD147-40CF-4A10-8415-4BBB8B575105}"/>
          </ac:spMkLst>
        </pc:spChg>
        <pc:spChg chg="add mod">
          <ac:chgData name="Joan Morral Ventura" userId="bf8bd04175bd19e6" providerId="LiveId" clId="{B83E046B-8A0D-42E5-8E7A-92E34A793F62}" dt="2021-10-21T14:55:49.381" v="188" actId="1038"/>
          <ac:spMkLst>
            <pc:docMk/>
            <pc:sldMk cId="3935761608" sldId="256"/>
            <ac:spMk id="36" creationId="{98F699EE-4C73-41F1-B863-43FD99CD796D}"/>
          </ac:spMkLst>
        </pc:spChg>
        <pc:spChg chg="add mod">
          <ac:chgData name="Joan Morral Ventura" userId="bf8bd04175bd19e6" providerId="LiveId" clId="{B83E046B-8A0D-42E5-8E7A-92E34A793F62}" dt="2021-10-21T15:13:45.911" v="973" actId="1076"/>
          <ac:spMkLst>
            <pc:docMk/>
            <pc:sldMk cId="3935761608" sldId="256"/>
            <ac:spMk id="39" creationId="{1B55D317-17BB-4E5C-8799-77CEDF394267}"/>
          </ac:spMkLst>
        </pc:spChg>
        <pc:spChg chg="add del mod">
          <ac:chgData name="Joan Morral Ventura" userId="bf8bd04175bd19e6" providerId="LiveId" clId="{B83E046B-8A0D-42E5-8E7A-92E34A793F62}" dt="2021-10-21T15:04:55.768" v="767" actId="21"/>
          <ac:spMkLst>
            <pc:docMk/>
            <pc:sldMk cId="3935761608" sldId="256"/>
            <ac:spMk id="40" creationId="{787ECA0F-FED9-406A-BF90-7996B7946CAE}"/>
          </ac:spMkLst>
        </pc:spChg>
        <pc:spChg chg="add del mod">
          <ac:chgData name="Joan Morral Ventura" userId="bf8bd04175bd19e6" providerId="LiveId" clId="{B83E046B-8A0D-42E5-8E7A-92E34A793F62}" dt="2021-11-07T01:56:17.033" v="10304"/>
          <ac:spMkLst>
            <pc:docMk/>
            <pc:sldMk cId="3935761608" sldId="256"/>
            <ac:spMk id="40" creationId="{F40740E1-38C4-4CA4-96AA-A798997AE5A2}"/>
          </ac:spMkLst>
        </pc:spChg>
        <pc:spChg chg="add del mod">
          <ac:chgData name="Joan Morral Ventura" userId="bf8bd04175bd19e6" providerId="LiveId" clId="{B83E046B-8A0D-42E5-8E7A-92E34A793F62}" dt="2021-11-07T01:56:24.298" v="10307" actId="478"/>
          <ac:spMkLst>
            <pc:docMk/>
            <pc:sldMk cId="3935761608" sldId="256"/>
            <ac:spMk id="41" creationId="{5424B57F-C4E7-4F8C-BEA5-CEF90BD1F1D8}"/>
          </ac:spMkLst>
        </pc:spChg>
        <pc:spChg chg="add mod ord">
          <ac:chgData name="Joan Morral Ventura" userId="bf8bd04175bd19e6" providerId="LiveId" clId="{B83E046B-8A0D-42E5-8E7A-92E34A793F62}" dt="2021-10-21T15:13:59.705" v="996" actId="1037"/>
          <ac:spMkLst>
            <pc:docMk/>
            <pc:sldMk cId="3935761608" sldId="256"/>
            <ac:spMk id="43" creationId="{D2A3BB10-47D0-4D3E-935F-EB2F5910C6CA}"/>
          </ac:spMkLst>
        </pc:spChg>
        <pc:spChg chg="add mod">
          <ac:chgData name="Joan Morral Ventura" userId="bf8bd04175bd19e6" providerId="LiveId" clId="{B83E046B-8A0D-42E5-8E7A-92E34A793F62}" dt="2021-10-21T15:14:52.064" v="1006" actId="1076"/>
          <ac:spMkLst>
            <pc:docMk/>
            <pc:sldMk cId="3935761608" sldId="256"/>
            <ac:spMk id="44" creationId="{173FD925-5B07-4106-AB0C-0D14247CD18B}"/>
          </ac:spMkLst>
        </pc:spChg>
        <pc:spChg chg="add mod ord">
          <ac:chgData name="Joan Morral Ventura" userId="bf8bd04175bd19e6" providerId="LiveId" clId="{B83E046B-8A0D-42E5-8E7A-92E34A793F62}" dt="2021-10-21T15:13:59.705" v="996" actId="1037"/>
          <ac:spMkLst>
            <pc:docMk/>
            <pc:sldMk cId="3935761608" sldId="256"/>
            <ac:spMk id="45" creationId="{11D1538C-5D22-40F3-9AB6-AB055640D77F}"/>
          </ac:spMkLst>
        </pc:spChg>
        <pc:spChg chg="add mod">
          <ac:chgData name="Joan Morral Ventura" userId="bf8bd04175bd19e6" providerId="LiveId" clId="{B83E046B-8A0D-42E5-8E7A-92E34A793F62}" dt="2021-10-21T15:14:46.295" v="1005" actId="1076"/>
          <ac:spMkLst>
            <pc:docMk/>
            <pc:sldMk cId="3935761608" sldId="256"/>
            <ac:spMk id="46" creationId="{0BE6CE28-4BA0-4F2E-B897-CEE82B1FD765}"/>
          </ac:spMkLst>
        </pc:spChg>
        <pc:spChg chg="add mod">
          <ac:chgData name="Joan Morral Ventura" userId="bf8bd04175bd19e6" providerId="LiveId" clId="{B83E046B-8A0D-42E5-8E7A-92E34A793F62}" dt="2021-10-21T15:14:38.146" v="1004" actId="1076"/>
          <ac:spMkLst>
            <pc:docMk/>
            <pc:sldMk cId="3935761608" sldId="256"/>
            <ac:spMk id="47" creationId="{E3161D76-5AD7-4CBE-A69C-BB393F351F78}"/>
          </ac:spMkLst>
        </pc:spChg>
        <pc:spChg chg="add mod">
          <ac:chgData name="Joan Morral Ventura" userId="bf8bd04175bd19e6" providerId="LiveId" clId="{B83E046B-8A0D-42E5-8E7A-92E34A793F62}" dt="2021-10-21T15:15:04.264" v="1011" actId="1038"/>
          <ac:spMkLst>
            <pc:docMk/>
            <pc:sldMk cId="3935761608" sldId="256"/>
            <ac:spMk id="48" creationId="{C1CE2495-2DB9-41C7-B57B-71FA828B33B3}"/>
          </ac:spMkLst>
        </pc:spChg>
        <pc:spChg chg="add mod">
          <ac:chgData name="Joan Morral Ventura" userId="bf8bd04175bd19e6" providerId="LiveId" clId="{B83E046B-8A0D-42E5-8E7A-92E34A793F62}" dt="2021-11-07T01:56:55.763" v="10375" actId="1035"/>
          <ac:spMkLst>
            <pc:docMk/>
            <pc:sldMk cId="3935761608" sldId="256"/>
            <ac:spMk id="49" creationId="{124CA5E5-AC3A-42DE-B2B7-3053FCAE40EA}"/>
          </ac:spMkLst>
        </pc:spChg>
        <pc:spChg chg="add mod">
          <ac:chgData name="Joan Morral Ventura" userId="bf8bd04175bd19e6" providerId="LiveId" clId="{B83E046B-8A0D-42E5-8E7A-92E34A793F62}" dt="2021-11-07T01:38:27.750" v="10101" actId="14100"/>
          <ac:spMkLst>
            <pc:docMk/>
            <pc:sldMk cId="3935761608" sldId="256"/>
            <ac:spMk id="51" creationId="{0FBF831C-24EC-48D9-982D-C8AC9B743E76}"/>
          </ac:spMkLst>
        </pc:spChg>
        <pc:spChg chg="add mod">
          <ac:chgData name="Joan Morral Ventura" userId="bf8bd04175bd19e6" providerId="LiveId" clId="{B83E046B-8A0D-42E5-8E7A-92E34A793F62}" dt="2021-10-21T15:15:11.673" v="1012" actId="1076"/>
          <ac:spMkLst>
            <pc:docMk/>
            <pc:sldMk cId="3935761608" sldId="256"/>
            <ac:spMk id="52" creationId="{F022B871-497C-4001-8A12-6723DA7B8B3B}"/>
          </ac:spMkLst>
        </pc:spChg>
        <pc:spChg chg="add mod">
          <ac:chgData name="Joan Morral Ventura" userId="bf8bd04175bd19e6" providerId="LiveId" clId="{B83E046B-8A0D-42E5-8E7A-92E34A793F62}" dt="2021-10-21T15:15:30.456" v="1030" actId="20577"/>
          <ac:spMkLst>
            <pc:docMk/>
            <pc:sldMk cId="3935761608" sldId="256"/>
            <ac:spMk id="53" creationId="{546879B9-E069-4331-B305-BD9450D039B4}"/>
          </ac:spMkLst>
        </pc:spChg>
        <pc:spChg chg="add mod">
          <ac:chgData name="Joan Morral Ventura" userId="bf8bd04175bd19e6" providerId="LiveId" clId="{B83E046B-8A0D-42E5-8E7A-92E34A793F62}" dt="2021-10-21T15:20:17.936" v="1071" actId="1076"/>
          <ac:spMkLst>
            <pc:docMk/>
            <pc:sldMk cId="3935761608" sldId="256"/>
            <ac:spMk id="54" creationId="{D058845C-F2F9-4753-9739-F1FAD170216C}"/>
          </ac:spMkLst>
        </pc:spChg>
        <pc:spChg chg="add del mod">
          <ac:chgData name="Joan Morral Ventura" userId="bf8bd04175bd19e6" providerId="LiveId" clId="{B83E046B-8A0D-42E5-8E7A-92E34A793F62}" dt="2021-10-21T15:24:01.933" v="1253" actId="478"/>
          <ac:spMkLst>
            <pc:docMk/>
            <pc:sldMk cId="3935761608" sldId="256"/>
            <ac:spMk id="55" creationId="{08AF0630-81D0-49CF-A442-112A2BE1266B}"/>
          </ac:spMkLst>
        </pc:spChg>
        <pc:spChg chg="add mod">
          <ac:chgData name="Joan Morral Ventura" userId="bf8bd04175bd19e6" providerId="LiveId" clId="{B83E046B-8A0D-42E5-8E7A-92E34A793F62}" dt="2021-10-21T15:24:51.020" v="1292" actId="1076"/>
          <ac:spMkLst>
            <pc:docMk/>
            <pc:sldMk cId="3935761608" sldId="256"/>
            <ac:spMk id="56" creationId="{880D2FB4-1A3F-4396-9F82-0D4FEF9DDAC3}"/>
          </ac:spMkLst>
        </pc:spChg>
        <pc:graphicFrameChg chg="add del mod">
          <ac:chgData name="Joan Morral Ventura" userId="bf8bd04175bd19e6" providerId="LiveId" clId="{B83E046B-8A0D-42E5-8E7A-92E34A793F62}" dt="2021-11-06T01:47:42.766" v="2955"/>
          <ac:graphicFrameMkLst>
            <pc:docMk/>
            <pc:sldMk cId="3935761608" sldId="256"/>
            <ac:graphicFrameMk id="40" creationId="{79BFD04A-BDD0-494A-AF87-35599EA6B815}"/>
          </ac:graphicFrameMkLst>
        </pc:graphicFrameChg>
        <pc:picChg chg="add del">
          <ac:chgData name="Joan Morral Ventura" userId="bf8bd04175bd19e6" providerId="LiveId" clId="{B83E046B-8A0D-42E5-8E7A-92E34A793F62}" dt="2021-11-07T01:56:31.781" v="10309" actId="478"/>
          <ac:picMkLst>
            <pc:docMk/>
            <pc:sldMk cId="3935761608" sldId="256"/>
            <ac:picMk id="3" creationId="{77AC4D6F-54F5-4A4B-8CCA-4A36F83A1DD5}"/>
          </ac:picMkLst>
        </pc:picChg>
        <pc:picChg chg="mod">
          <ac:chgData name="Joan Morral Ventura" userId="bf8bd04175bd19e6" providerId="LiveId" clId="{B83E046B-8A0D-42E5-8E7A-92E34A793F62}" dt="2021-10-21T14:50:17.360" v="112" actId="14100"/>
          <ac:picMkLst>
            <pc:docMk/>
            <pc:sldMk cId="3935761608" sldId="256"/>
            <ac:picMk id="19" creationId="{F0A24CB1-A2AF-43CC-8191-BD8FC29B2317}"/>
          </ac:picMkLst>
        </pc:picChg>
        <pc:picChg chg="add mod">
          <ac:chgData name="Joan Morral Ventura" userId="bf8bd04175bd19e6" providerId="LiveId" clId="{B83E046B-8A0D-42E5-8E7A-92E34A793F62}" dt="2021-10-21T14:53:02.152" v="131" actId="1076"/>
          <ac:picMkLst>
            <pc:docMk/>
            <pc:sldMk cId="3935761608" sldId="256"/>
            <ac:picMk id="34" creationId="{FD7A83FA-247C-4F48-BF59-C09989E3ECA6}"/>
          </ac:picMkLst>
        </pc:picChg>
        <pc:picChg chg="add del mod">
          <ac:chgData name="Joan Morral Ventura" userId="bf8bd04175bd19e6" providerId="LiveId" clId="{B83E046B-8A0D-42E5-8E7A-92E34A793F62}" dt="2021-10-22T11:27:46.653" v="1505" actId="478"/>
          <ac:picMkLst>
            <pc:docMk/>
            <pc:sldMk cId="3935761608" sldId="256"/>
            <ac:picMk id="37" creationId="{A2C4D686-11DB-4025-8A02-90745A163FA6}"/>
          </ac:picMkLst>
        </pc:picChg>
        <pc:picChg chg="add mod">
          <ac:chgData name="Joan Morral Ventura" userId="bf8bd04175bd19e6" providerId="LiveId" clId="{B83E046B-8A0D-42E5-8E7A-92E34A793F62}" dt="2021-10-21T15:03:43.943" v="753" actId="1035"/>
          <ac:picMkLst>
            <pc:docMk/>
            <pc:sldMk cId="3935761608" sldId="256"/>
            <ac:picMk id="38" creationId="{55E7E491-D0EC-486A-A244-BBEC940CEBD6}"/>
          </ac:picMkLst>
        </pc:picChg>
        <pc:picChg chg="add mod">
          <ac:chgData name="Joan Morral Ventura" userId="bf8bd04175bd19e6" providerId="LiveId" clId="{B83E046B-8A0D-42E5-8E7A-92E34A793F62}" dt="2021-10-21T15:13:59.705" v="996" actId="1037"/>
          <ac:picMkLst>
            <pc:docMk/>
            <pc:sldMk cId="3935761608" sldId="256"/>
            <ac:picMk id="42" creationId="{F89EA76C-F2D3-4EF7-80A9-E90D12895F3A}"/>
          </ac:picMkLst>
        </pc:picChg>
        <pc:picChg chg="add mod modCrop">
          <ac:chgData name="Joan Morral Ventura" userId="bf8bd04175bd19e6" providerId="LiveId" clId="{B83E046B-8A0D-42E5-8E7A-92E34A793F62}" dt="2021-10-21T15:13:59.705" v="996" actId="1037"/>
          <ac:picMkLst>
            <pc:docMk/>
            <pc:sldMk cId="3935761608" sldId="256"/>
            <ac:picMk id="50" creationId="{FEAA93D9-561A-494A-87C6-8163CBBCAB20}"/>
          </ac:picMkLst>
        </pc:picChg>
        <pc:picChg chg="add mod">
          <ac:chgData name="Joan Morral Ventura" userId="bf8bd04175bd19e6" providerId="LiveId" clId="{B83E046B-8A0D-42E5-8E7A-92E34A793F62}" dt="2021-11-07T01:37:25.103" v="10089" actId="1076"/>
          <ac:picMkLst>
            <pc:docMk/>
            <pc:sldMk cId="3935761608" sldId="256"/>
            <ac:picMk id="5122" creationId="{FE5E7A29-17DC-4FA5-9D76-243901B98458}"/>
          </ac:picMkLst>
        </pc:picChg>
        <pc:picChg chg="add mod">
          <ac:chgData name="Joan Morral Ventura" userId="bf8bd04175bd19e6" providerId="LiveId" clId="{B83E046B-8A0D-42E5-8E7A-92E34A793F62}" dt="2021-11-07T01:38:40.973" v="10102" actId="1076"/>
          <ac:picMkLst>
            <pc:docMk/>
            <pc:sldMk cId="3935761608" sldId="256"/>
            <ac:picMk id="5124" creationId="{45649294-47B6-409A-B793-BE0D80E3166E}"/>
          </ac:picMkLst>
        </pc:picChg>
      </pc:sldChg>
      <pc:sldChg chg="addSp modSp new mod modNotesTx">
        <pc:chgData name="Joan Morral Ventura" userId="bf8bd04175bd19e6" providerId="LiveId" clId="{B83E046B-8A0D-42E5-8E7A-92E34A793F62}" dt="2021-11-07T14:43:33.375" v="11571" actId="20577"/>
        <pc:sldMkLst>
          <pc:docMk/>
          <pc:sldMk cId="2097059420" sldId="257"/>
        </pc:sldMkLst>
        <pc:spChg chg="mod">
          <ac:chgData name="Joan Morral Ventura" userId="bf8bd04175bd19e6" providerId="LiveId" clId="{B83E046B-8A0D-42E5-8E7A-92E34A793F62}" dt="2021-11-06T01:35:04.476" v="2902" actId="207"/>
          <ac:spMkLst>
            <pc:docMk/>
            <pc:sldMk cId="2097059420" sldId="257"/>
            <ac:spMk id="2" creationId="{A384E5AE-8A26-4C0E-8AA7-B43E4BD3DEC3}"/>
          </ac:spMkLst>
        </pc:spChg>
        <pc:spChg chg="mod">
          <ac:chgData name="Joan Morral Ventura" userId="bf8bd04175bd19e6" providerId="LiveId" clId="{B83E046B-8A0D-42E5-8E7A-92E34A793F62}" dt="2021-11-06T23:50:58.396" v="7577" actId="207"/>
          <ac:spMkLst>
            <pc:docMk/>
            <pc:sldMk cId="2097059420" sldId="257"/>
            <ac:spMk id="3" creationId="{87BA6003-92D4-4AE2-ABBF-562BEE54EFDB}"/>
          </ac:spMkLst>
        </pc:spChg>
        <pc:picChg chg="add mod">
          <ac:chgData name="Joan Morral Ventura" userId="bf8bd04175bd19e6" providerId="LiveId" clId="{B83E046B-8A0D-42E5-8E7A-92E34A793F62}" dt="2021-10-22T11:17:42.680" v="1328" actId="14100"/>
          <ac:picMkLst>
            <pc:docMk/>
            <pc:sldMk cId="2097059420" sldId="257"/>
            <ac:picMk id="5" creationId="{4E937C8B-B8EA-4CF4-938E-39F306C65F63}"/>
          </ac:picMkLst>
        </pc:picChg>
      </pc:sldChg>
      <pc:sldChg chg="addSp delSp modSp new del mod">
        <pc:chgData name="Joan Morral Ventura" userId="bf8bd04175bd19e6" providerId="LiveId" clId="{B83E046B-8A0D-42E5-8E7A-92E34A793F62}" dt="2021-11-05T23:02:48.413" v="1604" actId="47"/>
        <pc:sldMkLst>
          <pc:docMk/>
          <pc:sldMk cId="3990861089" sldId="258"/>
        </pc:sldMkLst>
        <pc:spChg chg="del">
          <ac:chgData name="Joan Morral Ventura" userId="bf8bd04175bd19e6" providerId="LiveId" clId="{B83E046B-8A0D-42E5-8E7A-92E34A793F62}" dt="2021-10-22T11:19:02.898" v="1389" actId="478"/>
          <ac:spMkLst>
            <pc:docMk/>
            <pc:sldMk cId="3990861089" sldId="258"/>
            <ac:spMk id="2" creationId="{F69E6C4D-BC88-46FF-91C3-27B987D7BD5F}"/>
          </ac:spMkLst>
        </pc:spChg>
        <pc:spChg chg="del">
          <ac:chgData name="Joan Morral Ventura" userId="bf8bd04175bd19e6" providerId="LiveId" clId="{B83E046B-8A0D-42E5-8E7A-92E34A793F62}" dt="2021-10-22T11:19:02.898" v="1389" actId="478"/>
          <ac:spMkLst>
            <pc:docMk/>
            <pc:sldMk cId="3990861089" sldId="258"/>
            <ac:spMk id="3" creationId="{BD5C15F2-91CF-4000-8CE0-7CE40CA62B85}"/>
          </ac:spMkLst>
        </pc:spChg>
        <pc:picChg chg="add mod">
          <ac:chgData name="Joan Morral Ventura" userId="bf8bd04175bd19e6" providerId="LiveId" clId="{B83E046B-8A0D-42E5-8E7A-92E34A793F62}" dt="2021-10-22T11:27:42.558" v="1503"/>
          <ac:picMkLst>
            <pc:docMk/>
            <pc:sldMk cId="3990861089" sldId="258"/>
            <ac:picMk id="4" creationId="{36850411-6F52-42F4-A568-2126AC7503B1}"/>
          </ac:picMkLst>
        </pc:picChg>
      </pc:sldChg>
      <pc:sldChg chg="addSp delSp modSp new mod modNotesTx">
        <pc:chgData name="Joan Morral Ventura" userId="bf8bd04175bd19e6" providerId="LiveId" clId="{B83E046B-8A0D-42E5-8E7A-92E34A793F62}" dt="2021-11-07T14:29:39.619" v="11471"/>
        <pc:sldMkLst>
          <pc:docMk/>
          <pc:sldMk cId="1365208267" sldId="259"/>
        </pc:sldMkLst>
        <pc:spChg chg="mod">
          <ac:chgData name="Joan Morral Ventura" userId="bf8bd04175bd19e6" providerId="LiveId" clId="{B83E046B-8A0D-42E5-8E7A-92E34A793F62}" dt="2021-11-06T10:08:00.261" v="3698" actId="20577"/>
          <ac:spMkLst>
            <pc:docMk/>
            <pc:sldMk cId="1365208267" sldId="259"/>
            <ac:spMk id="2" creationId="{9772C299-D72D-4FD3-BBB5-1E6D94A1B680}"/>
          </ac:spMkLst>
        </pc:spChg>
        <pc:spChg chg="add del mod">
          <ac:chgData name="Joan Morral Ventura" userId="bf8bd04175bd19e6" providerId="LiveId" clId="{B83E046B-8A0D-42E5-8E7A-92E34A793F62}" dt="2021-11-06T10:08:08.848" v="3704" actId="27636"/>
          <ac:spMkLst>
            <pc:docMk/>
            <pc:sldMk cId="1365208267" sldId="259"/>
            <ac:spMk id="3" creationId="{1906C0E6-C6AD-47E5-B60C-13D344382D34}"/>
          </ac:spMkLst>
        </pc:spChg>
        <pc:graphicFrameChg chg="add del mod modGraphic">
          <ac:chgData name="Joan Morral Ventura" userId="bf8bd04175bd19e6" providerId="LiveId" clId="{B83E046B-8A0D-42E5-8E7A-92E34A793F62}" dt="2021-11-06T10:08:02.981" v="3699" actId="478"/>
          <ac:graphicFrameMkLst>
            <pc:docMk/>
            <pc:sldMk cId="1365208267" sldId="259"/>
            <ac:graphicFrameMk id="5" creationId="{85D593B8-D563-4FF3-89AD-71514DFD3D43}"/>
          </ac:graphicFrameMkLst>
        </pc:graphicFrameChg>
        <pc:graphicFrameChg chg="add del modGraphic">
          <ac:chgData name="Joan Morral Ventura" userId="bf8bd04175bd19e6" providerId="LiveId" clId="{B83E046B-8A0D-42E5-8E7A-92E34A793F62}" dt="2021-11-05T23:03:47.753" v="1607" actId="1032"/>
          <ac:graphicFrameMkLst>
            <pc:docMk/>
            <pc:sldMk cId="1365208267" sldId="259"/>
            <ac:graphicFrameMk id="5" creationId="{9C467AD9-3C21-449A-8C5E-239708D3DA41}"/>
          </ac:graphicFrameMkLst>
        </pc:graphicFrameChg>
        <pc:graphicFrameChg chg="add del modGraphic">
          <ac:chgData name="Joan Morral Ventura" userId="bf8bd04175bd19e6" providerId="LiveId" clId="{B83E046B-8A0D-42E5-8E7A-92E34A793F62}" dt="2021-11-05T23:04:52.887" v="1609" actId="1032"/>
          <ac:graphicFrameMkLst>
            <pc:docMk/>
            <pc:sldMk cId="1365208267" sldId="259"/>
            <ac:graphicFrameMk id="7" creationId="{E2F30605-BFC2-4DB0-9969-D083CC2838A7}"/>
          </ac:graphicFrameMkLst>
        </pc:graphicFrameChg>
        <pc:graphicFrameChg chg="add del mod modGraphic">
          <ac:chgData name="Joan Morral Ventura" userId="bf8bd04175bd19e6" providerId="LiveId" clId="{B83E046B-8A0D-42E5-8E7A-92E34A793F62}" dt="2021-11-05T23:17:39.119" v="1907" actId="478"/>
          <ac:graphicFrameMkLst>
            <pc:docMk/>
            <pc:sldMk cId="1365208267" sldId="259"/>
            <ac:graphicFrameMk id="8" creationId="{8201C5B5-4930-4294-BCFE-86FB1B46D4B5}"/>
          </ac:graphicFrameMkLst>
        </pc:graphicFrameChg>
        <pc:graphicFrameChg chg="add mod">
          <ac:chgData name="Joan Morral Ventura" userId="bf8bd04175bd19e6" providerId="LiveId" clId="{B83E046B-8A0D-42E5-8E7A-92E34A793F62}" dt="2021-11-05T23:17:59.129" v="1914"/>
          <ac:graphicFrameMkLst>
            <pc:docMk/>
            <pc:sldMk cId="1365208267" sldId="259"/>
            <ac:graphicFrameMk id="9" creationId="{69AFE324-27B0-473A-966E-D1A6B9340919}"/>
          </ac:graphicFrameMkLst>
        </pc:graphicFrameChg>
        <pc:picChg chg="add mod">
          <ac:chgData name="Joan Morral Ventura" userId="bf8bd04175bd19e6" providerId="LiveId" clId="{B83E046B-8A0D-42E5-8E7A-92E34A793F62}" dt="2021-11-05T22:59:25.495" v="1526"/>
          <ac:picMkLst>
            <pc:docMk/>
            <pc:sldMk cId="1365208267" sldId="259"/>
            <ac:picMk id="4" creationId="{0695EAB8-C3F3-4276-8330-B2B416C0723E}"/>
          </ac:picMkLst>
        </pc:picChg>
        <pc:picChg chg="add mod">
          <ac:chgData name="Joan Morral Ventura" userId="bf8bd04175bd19e6" providerId="LiveId" clId="{B83E046B-8A0D-42E5-8E7A-92E34A793F62}" dt="2021-11-06T22:34:30.827" v="6263" actId="1076"/>
          <ac:picMkLst>
            <pc:docMk/>
            <pc:sldMk cId="1365208267" sldId="259"/>
            <ac:picMk id="8" creationId="{20D54A5F-B133-42A0-87F8-F90178F92B58}"/>
          </ac:picMkLst>
        </pc:picChg>
        <pc:picChg chg="add mod">
          <ac:chgData name="Joan Morral Ventura" userId="bf8bd04175bd19e6" providerId="LiveId" clId="{B83E046B-8A0D-42E5-8E7A-92E34A793F62}" dt="2021-11-06T22:34:25.653" v="6262" actId="14100"/>
          <ac:picMkLst>
            <pc:docMk/>
            <pc:sldMk cId="1365208267" sldId="259"/>
            <ac:picMk id="11" creationId="{89993DEE-492D-4BD1-8F0D-210C1722649E}"/>
          </ac:picMkLst>
        </pc:picChg>
        <pc:picChg chg="add del mod">
          <ac:chgData name="Joan Morral Ventura" userId="bf8bd04175bd19e6" providerId="LiveId" clId="{B83E046B-8A0D-42E5-8E7A-92E34A793F62}" dt="2021-11-06T00:36:20.219" v="2243" actId="478"/>
          <ac:picMkLst>
            <pc:docMk/>
            <pc:sldMk cId="1365208267" sldId="259"/>
            <ac:picMk id="13" creationId="{CF404289-FFE4-42E2-B908-A7BDC8FB2824}"/>
          </ac:picMkLst>
        </pc:picChg>
      </pc:sldChg>
      <pc:sldChg chg="modSp new del mod ord">
        <pc:chgData name="Joan Morral Ventura" userId="bf8bd04175bd19e6" providerId="LiveId" clId="{B83E046B-8A0D-42E5-8E7A-92E34A793F62}" dt="2021-11-05T22:59:04.323" v="1524" actId="47"/>
        <pc:sldMkLst>
          <pc:docMk/>
          <pc:sldMk cId="2503486545" sldId="259"/>
        </pc:sldMkLst>
        <pc:spChg chg="mod">
          <ac:chgData name="Joan Morral Ventura" userId="bf8bd04175bd19e6" providerId="LiveId" clId="{B83E046B-8A0D-42E5-8E7A-92E34A793F62}" dt="2021-11-05T22:57:57.253" v="1523" actId="113"/>
          <ac:spMkLst>
            <pc:docMk/>
            <pc:sldMk cId="2503486545" sldId="259"/>
            <ac:spMk id="2" creationId="{3E9590A8-3C5F-4324-911C-D675DD5AEE7A}"/>
          </ac:spMkLst>
        </pc:spChg>
      </pc:sldChg>
      <pc:sldChg chg="addSp delSp modSp add del mod">
        <pc:chgData name="Joan Morral Ventura" userId="bf8bd04175bd19e6" providerId="LiveId" clId="{B83E046B-8A0D-42E5-8E7A-92E34A793F62}" dt="2021-11-07T01:57:07.874" v="10376" actId="47"/>
        <pc:sldMkLst>
          <pc:docMk/>
          <pc:sldMk cId="1838511193" sldId="260"/>
        </pc:sldMkLst>
        <pc:spChg chg="add del mod">
          <ac:chgData name="Joan Morral Ventura" userId="bf8bd04175bd19e6" providerId="LiveId" clId="{B83E046B-8A0D-42E5-8E7A-92E34A793F62}" dt="2021-11-07T01:56:17.545" v="10305" actId="21"/>
          <ac:spMkLst>
            <pc:docMk/>
            <pc:sldMk cId="1838511193" sldId="260"/>
            <ac:spMk id="2" creationId="{9772C299-D72D-4FD3-BBB5-1E6D94A1B680}"/>
          </ac:spMkLst>
        </pc:spChg>
        <pc:spChg chg="mod">
          <ac:chgData name="Joan Morral Ventura" userId="bf8bd04175bd19e6" providerId="LiveId" clId="{B83E046B-8A0D-42E5-8E7A-92E34A793F62}" dt="2021-11-06T11:40:01.726" v="5894" actId="20577"/>
          <ac:spMkLst>
            <pc:docMk/>
            <pc:sldMk cId="1838511193" sldId="260"/>
            <ac:spMk id="3" creationId="{1906C0E6-C6AD-47E5-B60C-13D344382D34}"/>
          </ac:spMkLst>
        </pc:spChg>
        <pc:spChg chg="add del mod">
          <ac:chgData name="Joan Morral Ventura" userId="bf8bd04175bd19e6" providerId="LiveId" clId="{B83E046B-8A0D-42E5-8E7A-92E34A793F62}" dt="2021-11-07T01:56:17.545" v="10305" actId="21"/>
          <ac:spMkLst>
            <pc:docMk/>
            <pc:sldMk cId="1838511193" sldId="260"/>
            <ac:spMk id="8" creationId="{18749CB0-CD70-4929-9D7E-F90DDF184B80}"/>
          </ac:spMkLst>
        </pc:spChg>
        <pc:graphicFrameChg chg="add del mod">
          <ac:chgData name="Joan Morral Ventura" userId="bf8bd04175bd19e6" providerId="LiveId" clId="{B83E046B-8A0D-42E5-8E7A-92E34A793F62}" dt="2021-11-05T23:17:34.365" v="1906" actId="478"/>
          <ac:graphicFrameMkLst>
            <pc:docMk/>
            <pc:sldMk cId="1838511193" sldId="260"/>
            <ac:graphicFrameMk id="6" creationId="{CA54793B-37FE-4E15-A556-D9A47C3429BF}"/>
          </ac:graphicFrameMkLst>
        </pc:graphicFrameChg>
        <pc:graphicFrameChg chg="add mod modGraphic">
          <ac:chgData name="Joan Morral Ventura" userId="bf8bd04175bd19e6" providerId="LiveId" clId="{B83E046B-8A0D-42E5-8E7A-92E34A793F62}" dt="2021-11-05T23:18:23.084" v="1918" actId="207"/>
          <ac:graphicFrameMkLst>
            <pc:docMk/>
            <pc:sldMk cId="1838511193" sldId="260"/>
            <ac:graphicFrameMk id="7" creationId="{42955F23-F27F-4AC8-8594-CE51D6CEE448}"/>
          </ac:graphicFrameMkLst>
        </pc:graphicFrameChg>
      </pc:sldChg>
      <pc:sldChg chg="addSp delSp modSp add mod modNotesTx">
        <pc:chgData name="Joan Morral Ventura" userId="bf8bd04175bd19e6" providerId="LiveId" clId="{B83E046B-8A0D-42E5-8E7A-92E34A793F62}" dt="2021-11-07T14:30:16.360" v="11474"/>
        <pc:sldMkLst>
          <pc:docMk/>
          <pc:sldMk cId="4187746254" sldId="261"/>
        </pc:sldMkLst>
        <pc:spChg chg="mod">
          <ac:chgData name="Joan Morral Ventura" userId="bf8bd04175bd19e6" providerId="LiveId" clId="{B83E046B-8A0D-42E5-8E7A-92E34A793F62}" dt="2021-11-05T23:01:26.818" v="1593" actId="113"/>
          <ac:spMkLst>
            <pc:docMk/>
            <pc:sldMk cId="4187746254" sldId="261"/>
            <ac:spMk id="2" creationId="{9772C299-D72D-4FD3-BBB5-1E6D94A1B680}"/>
          </ac:spMkLst>
        </pc:spChg>
        <pc:spChg chg="del">
          <ac:chgData name="Joan Morral Ventura" userId="bf8bd04175bd19e6" providerId="LiveId" clId="{B83E046B-8A0D-42E5-8E7A-92E34A793F62}" dt="2021-11-06T22:33:33.647" v="6250"/>
          <ac:spMkLst>
            <pc:docMk/>
            <pc:sldMk cId="4187746254" sldId="261"/>
            <ac:spMk id="3" creationId="{1906C0E6-C6AD-47E5-B60C-13D344382D34}"/>
          </ac:spMkLst>
        </pc:spChg>
        <pc:spChg chg="add del">
          <ac:chgData name="Joan Morral Ventura" userId="bf8bd04175bd19e6" providerId="LiveId" clId="{B83E046B-8A0D-42E5-8E7A-92E34A793F62}" dt="2021-11-07T09:11:02.923" v="10485" actId="478"/>
          <ac:spMkLst>
            <pc:docMk/>
            <pc:sldMk cId="4187746254" sldId="261"/>
            <ac:spMk id="3" creationId="{22139DA9-B04A-4EB0-9B22-B4799AB43D72}"/>
          </ac:spMkLst>
        </pc:spChg>
        <pc:spChg chg="add del">
          <ac:chgData name="Joan Morral Ventura" userId="bf8bd04175bd19e6" providerId="LiveId" clId="{B83E046B-8A0D-42E5-8E7A-92E34A793F62}" dt="2021-11-07T10:07:46.594" v="10872"/>
          <ac:spMkLst>
            <pc:docMk/>
            <pc:sldMk cId="4187746254" sldId="261"/>
            <ac:spMk id="6" creationId="{09379874-1EDB-4332-A566-BFD1DAE3C507}"/>
          </ac:spMkLst>
        </pc:spChg>
        <pc:spChg chg="add mod">
          <ac:chgData name="Joan Morral Ventura" userId="bf8bd04175bd19e6" providerId="LiveId" clId="{B83E046B-8A0D-42E5-8E7A-92E34A793F62}" dt="2021-11-07T10:08:38.689" v="10887" actId="1076"/>
          <ac:spMkLst>
            <pc:docMk/>
            <pc:sldMk cId="4187746254" sldId="261"/>
            <ac:spMk id="8" creationId="{66AFF678-A42A-4613-B7E6-7506C2CE68B2}"/>
          </ac:spMkLst>
        </pc:spChg>
        <pc:spChg chg="add mod">
          <ac:chgData name="Joan Morral Ventura" userId="bf8bd04175bd19e6" providerId="LiveId" clId="{B83E046B-8A0D-42E5-8E7A-92E34A793F62}" dt="2021-11-07T10:18:31.981" v="11205" actId="20577"/>
          <ac:spMkLst>
            <pc:docMk/>
            <pc:sldMk cId="4187746254" sldId="261"/>
            <ac:spMk id="10" creationId="{0F641A29-D8A3-4A3D-9FCC-96481493D8A6}"/>
          </ac:spMkLst>
        </pc:spChg>
        <pc:graphicFrameChg chg="add del mod">
          <ac:chgData name="Joan Morral Ventura" userId="bf8bd04175bd19e6" providerId="LiveId" clId="{B83E046B-8A0D-42E5-8E7A-92E34A793F62}" dt="2021-11-05T23:17:28.755" v="1905" actId="478"/>
          <ac:graphicFrameMkLst>
            <pc:docMk/>
            <pc:sldMk cId="4187746254" sldId="261"/>
            <ac:graphicFrameMk id="6" creationId="{63B5FBEF-285A-480C-B2AA-A80A0507D0E7}"/>
          </ac:graphicFrameMkLst>
        </pc:graphicFrameChg>
        <pc:graphicFrameChg chg="add mod modGraphic">
          <ac:chgData name="Joan Morral Ventura" userId="bf8bd04175bd19e6" providerId="LiveId" clId="{B83E046B-8A0D-42E5-8E7A-92E34A793F62}" dt="2021-11-05T23:19:38.651" v="1923" actId="207"/>
          <ac:graphicFrameMkLst>
            <pc:docMk/>
            <pc:sldMk cId="4187746254" sldId="261"/>
            <ac:graphicFrameMk id="7" creationId="{1F397831-4A9C-4E90-A0BD-96120F1BFBEE}"/>
          </ac:graphicFrameMkLst>
        </pc:graphicFrameChg>
        <pc:picChg chg="add del mod">
          <ac:chgData name="Joan Morral Ventura" userId="bf8bd04175bd19e6" providerId="LiveId" clId="{B83E046B-8A0D-42E5-8E7A-92E34A793F62}" dt="2021-11-06T22:34:03.272" v="6257" actId="21"/>
          <ac:picMkLst>
            <pc:docMk/>
            <pc:sldMk cId="4187746254" sldId="261"/>
            <ac:picMk id="8" creationId="{E5D15CAE-86DF-4FAE-B651-50EDF0AB76A5}"/>
          </ac:picMkLst>
        </pc:picChg>
      </pc:sldChg>
      <pc:sldChg chg="addSp delSp modSp add mod modNotesTx">
        <pc:chgData name="Joan Morral Ventura" userId="bf8bd04175bd19e6" providerId="LiveId" clId="{B83E046B-8A0D-42E5-8E7A-92E34A793F62}" dt="2021-11-07T14:32:45.683" v="11493"/>
        <pc:sldMkLst>
          <pc:docMk/>
          <pc:sldMk cId="1886541270" sldId="262"/>
        </pc:sldMkLst>
        <pc:spChg chg="mod">
          <ac:chgData name="Joan Morral Ventura" userId="bf8bd04175bd19e6" providerId="LiveId" clId="{B83E046B-8A0D-42E5-8E7A-92E34A793F62}" dt="2021-11-06T22:36:03.014" v="6316" actId="20577"/>
          <ac:spMkLst>
            <pc:docMk/>
            <pc:sldMk cId="1886541270" sldId="262"/>
            <ac:spMk id="2" creationId="{9772C299-D72D-4FD3-BBB5-1E6D94A1B680}"/>
          </ac:spMkLst>
        </pc:spChg>
        <pc:spChg chg="add del mod">
          <ac:chgData name="Joan Morral Ventura" userId="bf8bd04175bd19e6" providerId="LiveId" clId="{B83E046B-8A0D-42E5-8E7A-92E34A793F62}" dt="2021-11-07T01:16:55.504" v="8954" actId="20577"/>
          <ac:spMkLst>
            <pc:docMk/>
            <pc:sldMk cId="1886541270" sldId="262"/>
            <ac:spMk id="3" creationId="{1906C0E6-C6AD-47E5-B60C-13D344382D34}"/>
          </ac:spMkLst>
        </pc:spChg>
        <pc:spChg chg="add mod">
          <ac:chgData name="Joan Morral Ventura" userId="bf8bd04175bd19e6" providerId="LiveId" clId="{B83E046B-8A0D-42E5-8E7A-92E34A793F62}" dt="2021-11-07T01:17:17.490" v="8955" actId="1076"/>
          <ac:spMkLst>
            <pc:docMk/>
            <pc:sldMk cId="1886541270" sldId="262"/>
            <ac:spMk id="15" creationId="{C40BF61D-8427-4C08-A728-93AE0B655694}"/>
          </ac:spMkLst>
        </pc:spChg>
        <pc:graphicFrameChg chg="add del mod">
          <ac:chgData name="Joan Morral Ventura" userId="bf8bd04175bd19e6" providerId="LiveId" clId="{B83E046B-8A0D-42E5-8E7A-92E34A793F62}" dt="2021-11-05T23:17:23.319" v="1903" actId="478"/>
          <ac:graphicFrameMkLst>
            <pc:docMk/>
            <pc:sldMk cId="1886541270" sldId="262"/>
            <ac:graphicFrameMk id="6" creationId="{557378BC-BDB7-4AFB-87E8-F5CC54D0A2B3}"/>
          </ac:graphicFrameMkLst>
        </pc:graphicFrameChg>
        <pc:graphicFrameChg chg="add mod modGraphic">
          <ac:chgData name="Joan Morral Ventura" userId="bf8bd04175bd19e6" providerId="LiveId" clId="{B83E046B-8A0D-42E5-8E7A-92E34A793F62}" dt="2021-11-05T23:20:05.398" v="1927" actId="207"/>
          <ac:graphicFrameMkLst>
            <pc:docMk/>
            <pc:sldMk cId="1886541270" sldId="262"/>
            <ac:graphicFrameMk id="7" creationId="{D690B0D5-FB33-4781-BD45-7D0D3AC9B3B6}"/>
          </ac:graphicFrameMkLst>
        </pc:graphicFrameChg>
        <pc:picChg chg="add del mod">
          <ac:chgData name="Joan Morral Ventura" userId="bf8bd04175bd19e6" providerId="LiveId" clId="{B83E046B-8A0D-42E5-8E7A-92E34A793F62}" dt="2021-11-06T22:34:55.072" v="6268"/>
          <ac:picMkLst>
            <pc:docMk/>
            <pc:sldMk cId="1886541270" sldId="262"/>
            <ac:picMk id="8" creationId="{A8611622-00D4-4028-9BE0-3952B1C4BD5B}"/>
          </ac:picMkLst>
        </pc:picChg>
        <pc:picChg chg="add del mod">
          <ac:chgData name="Joan Morral Ventura" userId="bf8bd04175bd19e6" providerId="LiveId" clId="{B83E046B-8A0D-42E5-8E7A-92E34A793F62}" dt="2021-11-07T00:00:55.689" v="7579" actId="478"/>
          <ac:picMkLst>
            <pc:docMk/>
            <pc:sldMk cId="1886541270" sldId="262"/>
            <ac:picMk id="10" creationId="{9F15A460-6A25-4161-9AAD-9D887C52930F}"/>
          </ac:picMkLst>
        </pc:picChg>
        <pc:picChg chg="add del mod">
          <ac:chgData name="Joan Morral Ventura" userId="bf8bd04175bd19e6" providerId="LiveId" clId="{B83E046B-8A0D-42E5-8E7A-92E34A793F62}" dt="2021-11-07T00:00:55.280" v="7578" actId="478"/>
          <ac:picMkLst>
            <pc:docMk/>
            <pc:sldMk cId="1886541270" sldId="262"/>
            <ac:picMk id="12" creationId="{1EA51DF5-E8C1-4C55-B4CF-7653F226DA52}"/>
          </ac:picMkLst>
        </pc:picChg>
        <pc:picChg chg="add mod">
          <ac:chgData name="Joan Morral Ventura" userId="bf8bd04175bd19e6" providerId="LiveId" clId="{B83E046B-8A0D-42E5-8E7A-92E34A793F62}" dt="2021-11-07T01:15:13.284" v="8809" actId="1076"/>
          <ac:picMkLst>
            <pc:docMk/>
            <pc:sldMk cId="1886541270" sldId="262"/>
            <ac:picMk id="14" creationId="{D4EF6166-8078-410C-A80D-B6DC17E69E64}"/>
          </ac:picMkLst>
        </pc:picChg>
      </pc:sldChg>
      <pc:sldChg chg="addSp delSp modSp add mod modNotesTx">
        <pc:chgData name="Joan Morral Ventura" userId="bf8bd04175bd19e6" providerId="LiveId" clId="{B83E046B-8A0D-42E5-8E7A-92E34A793F62}" dt="2021-11-07T14:33:32.487" v="11498"/>
        <pc:sldMkLst>
          <pc:docMk/>
          <pc:sldMk cId="2721408449" sldId="263"/>
        </pc:sldMkLst>
        <pc:spChg chg="mod">
          <ac:chgData name="Joan Morral Ventura" userId="bf8bd04175bd19e6" providerId="LiveId" clId="{B83E046B-8A0D-42E5-8E7A-92E34A793F62}" dt="2021-11-05T23:01:47.122" v="1598" actId="113"/>
          <ac:spMkLst>
            <pc:docMk/>
            <pc:sldMk cId="2721408449" sldId="263"/>
            <ac:spMk id="2" creationId="{9772C299-D72D-4FD3-BBB5-1E6D94A1B680}"/>
          </ac:spMkLst>
        </pc:spChg>
        <pc:spChg chg="mod">
          <ac:chgData name="Joan Morral Ventura" userId="bf8bd04175bd19e6" providerId="LiveId" clId="{B83E046B-8A0D-42E5-8E7A-92E34A793F62}" dt="2021-11-06T23:31:01.099" v="7212" actId="20577"/>
          <ac:spMkLst>
            <pc:docMk/>
            <pc:sldMk cId="2721408449" sldId="263"/>
            <ac:spMk id="3" creationId="{1906C0E6-C6AD-47E5-B60C-13D344382D34}"/>
          </ac:spMkLst>
        </pc:spChg>
        <pc:spChg chg="add mod">
          <ac:chgData name="Joan Morral Ventura" userId="bf8bd04175bd19e6" providerId="LiveId" clId="{B83E046B-8A0D-42E5-8E7A-92E34A793F62}" dt="2021-11-07T01:53:52.496" v="10297" actId="14100"/>
          <ac:spMkLst>
            <pc:docMk/>
            <pc:sldMk cId="2721408449" sldId="263"/>
            <ac:spMk id="9" creationId="{27D573F1-2E72-497A-A7D3-4D492C0A72EA}"/>
          </ac:spMkLst>
        </pc:spChg>
        <pc:graphicFrameChg chg="add del mod">
          <ac:chgData name="Joan Morral Ventura" userId="bf8bd04175bd19e6" providerId="LiveId" clId="{B83E046B-8A0D-42E5-8E7A-92E34A793F62}" dt="2021-11-05T23:17:18.322" v="1901" actId="478"/>
          <ac:graphicFrameMkLst>
            <pc:docMk/>
            <pc:sldMk cId="2721408449" sldId="263"/>
            <ac:graphicFrameMk id="6" creationId="{E48946BE-9D74-4048-9D61-4C844717D5A4}"/>
          </ac:graphicFrameMkLst>
        </pc:graphicFrameChg>
        <pc:graphicFrameChg chg="add mod modGraphic">
          <ac:chgData name="Joan Morral Ventura" userId="bf8bd04175bd19e6" providerId="LiveId" clId="{B83E046B-8A0D-42E5-8E7A-92E34A793F62}" dt="2021-11-05T23:20:33.295" v="1931" actId="207"/>
          <ac:graphicFrameMkLst>
            <pc:docMk/>
            <pc:sldMk cId="2721408449" sldId="263"/>
            <ac:graphicFrameMk id="7" creationId="{4A14D23E-A195-4AA8-9675-F091484B60CE}"/>
          </ac:graphicFrameMkLst>
        </pc:graphicFrameChg>
        <pc:picChg chg="add mod modCrop">
          <ac:chgData name="Joan Morral Ventura" userId="bf8bd04175bd19e6" providerId="LiveId" clId="{B83E046B-8A0D-42E5-8E7A-92E34A793F62}" dt="2021-11-07T01:53:30.301" v="10290" actId="1076"/>
          <ac:picMkLst>
            <pc:docMk/>
            <pc:sldMk cId="2721408449" sldId="263"/>
            <ac:picMk id="8" creationId="{85B52965-434C-4E2E-A6CB-52A2757F81A9}"/>
          </ac:picMkLst>
        </pc:picChg>
      </pc:sldChg>
      <pc:sldChg chg="addSp delSp modSp add mod modNotesTx">
        <pc:chgData name="Joan Morral Ventura" userId="bf8bd04175bd19e6" providerId="LiveId" clId="{B83E046B-8A0D-42E5-8E7A-92E34A793F62}" dt="2021-11-07T14:33:41.252" v="11499"/>
        <pc:sldMkLst>
          <pc:docMk/>
          <pc:sldMk cId="2470584508" sldId="264"/>
        </pc:sldMkLst>
        <pc:spChg chg="mod">
          <ac:chgData name="Joan Morral Ventura" userId="bf8bd04175bd19e6" providerId="LiveId" clId="{B83E046B-8A0D-42E5-8E7A-92E34A793F62}" dt="2021-11-05T23:15:39.361" v="1866" actId="6549"/>
          <ac:spMkLst>
            <pc:docMk/>
            <pc:sldMk cId="2470584508" sldId="264"/>
            <ac:spMk id="2" creationId="{9772C299-D72D-4FD3-BBB5-1E6D94A1B680}"/>
          </ac:spMkLst>
        </pc:spChg>
        <pc:spChg chg="mod">
          <ac:chgData name="Joan Morral Ventura" userId="bf8bd04175bd19e6" providerId="LiveId" clId="{B83E046B-8A0D-42E5-8E7A-92E34A793F62}" dt="2021-11-07T01:17:39.156" v="8956" actId="20577"/>
          <ac:spMkLst>
            <pc:docMk/>
            <pc:sldMk cId="2470584508" sldId="264"/>
            <ac:spMk id="3" creationId="{1906C0E6-C6AD-47E5-B60C-13D344382D34}"/>
          </ac:spMkLst>
        </pc:spChg>
        <pc:spChg chg="add del mod">
          <ac:chgData name="Joan Morral Ventura" userId="bf8bd04175bd19e6" providerId="LiveId" clId="{B83E046B-8A0D-42E5-8E7A-92E34A793F62}" dt="2021-11-05T23:15:48.547" v="1869" actId="478"/>
          <ac:spMkLst>
            <pc:docMk/>
            <pc:sldMk cId="2470584508" sldId="264"/>
            <ac:spMk id="7" creationId="{0402AB41-C646-42EE-AADD-E447509E4A77}"/>
          </ac:spMkLst>
        </pc:spChg>
        <pc:spChg chg="add del">
          <ac:chgData name="Joan Morral Ventura" userId="bf8bd04175bd19e6" providerId="LiveId" clId="{B83E046B-8A0D-42E5-8E7A-92E34A793F62}" dt="2021-11-07T00:54:14.862" v="8238"/>
          <ac:spMkLst>
            <pc:docMk/>
            <pc:sldMk cId="2470584508" sldId="264"/>
            <ac:spMk id="9" creationId="{B340B4EC-CDD6-439D-ADF6-38ECE3CA5044}"/>
          </ac:spMkLst>
        </pc:spChg>
        <pc:spChg chg="add del">
          <ac:chgData name="Joan Morral Ventura" userId="bf8bd04175bd19e6" providerId="LiveId" clId="{B83E046B-8A0D-42E5-8E7A-92E34A793F62}" dt="2021-11-07T00:54:18.084" v="8240" actId="478"/>
          <ac:spMkLst>
            <pc:docMk/>
            <pc:sldMk cId="2470584508" sldId="264"/>
            <ac:spMk id="10" creationId="{16B6025F-00DD-4163-A2B6-5C74C8D7E732}"/>
          </ac:spMkLst>
        </pc:spChg>
        <pc:spChg chg="add del mod">
          <ac:chgData name="Joan Morral Ventura" userId="bf8bd04175bd19e6" providerId="LiveId" clId="{B83E046B-8A0D-42E5-8E7A-92E34A793F62}" dt="2021-11-07T00:58:07.061" v="8261" actId="478"/>
          <ac:spMkLst>
            <pc:docMk/>
            <pc:sldMk cId="2470584508" sldId="264"/>
            <ac:spMk id="12" creationId="{6D538591-25C9-4D68-B762-EBE55EE36FDB}"/>
          </ac:spMkLst>
        </pc:spChg>
        <pc:spChg chg="add mod">
          <ac:chgData name="Joan Morral Ventura" userId="bf8bd04175bd19e6" providerId="LiveId" clId="{B83E046B-8A0D-42E5-8E7A-92E34A793F62}" dt="2021-11-07T01:00:50.759" v="8409" actId="1037"/>
          <ac:spMkLst>
            <pc:docMk/>
            <pc:sldMk cId="2470584508" sldId="264"/>
            <ac:spMk id="14" creationId="{9933794F-0ADB-4AB0-BD1E-FDC0A715979A}"/>
          </ac:spMkLst>
        </pc:spChg>
        <pc:graphicFrameChg chg="add mod modGraphic">
          <ac:chgData name="Joan Morral Ventura" userId="bf8bd04175bd19e6" providerId="LiveId" clId="{B83E046B-8A0D-42E5-8E7A-92E34A793F62}" dt="2021-11-05T23:21:01.591" v="1936" actId="207"/>
          <ac:graphicFrameMkLst>
            <pc:docMk/>
            <pc:sldMk cId="2470584508" sldId="264"/>
            <ac:graphicFrameMk id="6" creationId="{71B7636A-E7F2-4C55-B7A4-9AE0A240B280}"/>
          </ac:graphicFrameMkLst>
        </pc:graphicFrameChg>
        <pc:picChg chg="add del mod ord modCrop">
          <ac:chgData name="Joan Morral Ventura" userId="bf8bd04175bd19e6" providerId="LiveId" clId="{B83E046B-8A0D-42E5-8E7A-92E34A793F62}" dt="2021-11-07T01:05:28.455" v="8581" actId="167"/>
          <ac:picMkLst>
            <pc:docMk/>
            <pc:sldMk cId="2470584508" sldId="264"/>
            <ac:picMk id="8" creationId="{E823B1C0-8CCE-43AB-8A4A-5594D059D9BE}"/>
          </ac:picMkLst>
        </pc:picChg>
        <pc:picChg chg="add del mod modCrop">
          <ac:chgData name="Joan Morral Ventura" userId="bf8bd04175bd19e6" providerId="LiveId" clId="{B83E046B-8A0D-42E5-8E7A-92E34A793F62}" dt="2021-11-07T00:57:45.076" v="8257" actId="21"/>
          <ac:picMkLst>
            <pc:docMk/>
            <pc:sldMk cId="2470584508" sldId="264"/>
            <ac:picMk id="11" creationId="{9FA8DAA7-3B38-43C3-A5FD-11988D763B69}"/>
          </ac:picMkLst>
        </pc:picChg>
        <pc:picChg chg="add mod">
          <ac:chgData name="Joan Morral Ventura" userId="bf8bd04175bd19e6" providerId="LiveId" clId="{B83E046B-8A0D-42E5-8E7A-92E34A793F62}" dt="2021-11-07T00:58:48.885" v="8270" actId="1076"/>
          <ac:picMkLst>
            <pc:docMk/>
            <pc:sldMk cId="2470584508" sldId="264"/>
            <ac:picMk id="13" creationId="{28A09A9B-8922-4B11-9756-775B1E7EF0C8}"/>
          </ac:picMkLst>
        </pc:picChg>
        <pc:picChg chg="add del mod">
          <ac:chgData name="Joan Morral Ventura" userId="bf8bd04175bd19e6" providerId="LiveId" clId="{B83E046B-8A0D-42E5-8E7A-92E34A793F62}" dt="2021-11-06T01:53:59.927" v="3082" actId="478"/>
          <ac:picMkLst>
            <pc:docMk/>
            <pc:sldMk cId="2470584508" sldId="264"/>
            <ac:picMk id="1028" creationId="{E65AABEC-B41E-43FB-AEC6-760D7D5831F4}"/>
          </ac:picMkLst>
        </pc:picChg>
      </pc:sldChg>
      <pc:sldChg chg="addSp delSp modSp add mod modNotesTx">
        <pc:chgData name="Joan Morral Ventura" userId="bf8bd04175bd19e6" providerId="LiveId" clId="{B83E046B-8A0D-42E5-8E7A-92E34A793F62}" dt="2021-11-07T14:33:52.597" v="11500"/>
        <pc:sldMkLst>
          <pc:docMk/>
          <pc:sldMk cId="1318491760" sldId="265"/>
        </pc:sldMkLst>
        <pc:spChg chg="mod">
          <ac:chgData name="Joan Morral Ventura" userId="bf8bd04175bd19e6" providerId="LiveId" clId="{B83E046B-8A0D-42E5-8E7A-92E34A793F62}" dt="2021-11-05T23:06:12.006" v="1681" actId="20577"/>
          <ac:spMkLst>
            <pc:docMk/>
            <pc:sldMk cId="1318491760" sldId="265"/>
            <ac:spMk id="2" creationId="{9772C299-D72D-4FD3-BBB5-1E6D94A1B680}"/>
          </ac:spMkLst>
        </pc:spChg>
        <pc:spChg chg="del">
          <ac:chgData name="Joan Morral Ventura" userId="bf8bd04175bd19e6" providerId="LiveId" clId="{B83E046B-8A0D-42E5-8E7A-92E34A793F62}" dt="2021-11-06T23:27:39.591" v="6865" actId="478"/>
          <ac:spMkLst>
            <pc:docMk/>
            <pc:sldMk cId="1318491760" sldId="265"/>
            <ac:spMk id="3" creationId="{1906C0E6-C6AD-47E5-B60C-13D344382D34}"/>
          </ac:spMkLst>
        </pc:spChg>
        <pc:spChg chg="add del mod">
          <ac:chgData name="Joan Morral Ventura" userId="bf8bd04175bd19e6" providerId="LiveId" clId="{B83E046B-8A0D-42E5-8E7A-92E34A793F62}" dt="2021-11-06T23:31:47.355" v="7222" actId="478"/>
          <ac:spMkLst>
            <pc:docMk/>
            <pc:sldMk cId="1318491760" sldId="265"/>
            <ac:spMk id="9" creationId="{C22B6B9F-CC5B-401A-9024-240918372896}"/>
          </ac:spMkLst>
        </pc:spChg>
        <pc:graphicFrameChg chg="add del mod">
          <ac:chgData name="Joan Morral Ventura" userId="bf8bd04175bd19e6" providerId="LiveId" clId="{B83E046B-8A0D-42E5-8E7A-92E34A793F62}" dt="2021-11-06T23:27:44.238" v="6867" actId="478"/>
          <ac:graphicFrameMkLst>
            <pc:docMk/>
            <pc:sldMk cId="1318491760" sldId="265"/>
            <ac:graphicFrameMk id="6" creationId="{117FB842-E9BC-41AB-A2CB-6EC2ED1FF84E}"/>
          </ac:graphicFrameMkLst>
        </pc:graphicFrameChg>
        <pc:graphicFrameChg chg="add del mod">
          <ac:chgData name="Joan Morral Ventura" userId="bf8bd04175bd19e6" providerId="LiveId" clId="{B83E046B-8A0D-42E5-8E7A-92E34A793F62}" dt="2021-11-05T23:17:09.829" v="1898" actId="478"/>
          <ac:graphicFrameMkLst>
            <pc:docMk/>
            <pc:sldMk cId="1318491760" sldId="265"/>
            <ac:graphicFrameMk id="6" creationId="{EFD199A6-FE18-40E1-BEA5-80EAA3BB99F0}"/>
          </ac:graphicFrameMkLst>
        </pc:graphicFrameChg>
        <pc:graphicFrameChg chg="add mod modGraphic">
          <ac:chgData name="Joan Morral Ventura" userId="bf8bd04175bd19e6" providerId="LiveId" clId="{B83E046B-8A0D-42E5-8E7A-92E34A793F62}" dt="2021-11-05T23:21:23.660" v="1940" actId="207"/>
          <ac:graphicFrameMkLst>
            <pc:docMk/>
            <pc:sldMk cId="1318491760" sldId="265"/>
            <ac:graphicFrameMk id="7" creationId="{F471C2F9-8149-437C-B303-9B73970A6E25}"/>
          </ac:graphicFrameMkLst>
        </pc:graphicFrameChg>
        <pc:picChg chg="add del mod">
          <ac:chgData name="Joan Morral Ventura" userId="bf8bd04175bd19e6" providerId="LiveId" clId="{B83E046B-8A0D-42E5-8E7A-92E34A793F62}" dt="2021-11-07T01:09:43.427" v="8666" actId="478"/>
          <ac:picMkLst>
            <pc:docMk/>
            <pc:sldMk cId="1318491760" sldId="265"/>
            <ac:picMk id="8" creationId="{4CEFEDAE-0083-4EF5-80CC-64D486FF597C}"/>
          </ac:picMkLst>
        </pc:picChg>
        <pc:picChg chg="add mod">
          <ac:chgData name="Joan Morral Ventura" userId="bf8bd04175bd19e6" providerId="LiveId" clId="{B83E046B-8A0D-42E5-8E7A-92E34A793F62}" dt="2021-11-07T01:12:50.611" v="8672" actId="14100"/>
          <ac:picMkLst>
            <pc:docMk/>
            <pc:sldMk cId="1318491760" sldId="265"/>
            <ac:picMk id="10" creationId="{87D1CBC3-9352-4BFB-B6E5-D1BC51C0DCF8}"/>
          </ac:picMkLst>
        </pc:picChg>
      </pc:sldChg>
      <pc:sldChg chg="addSp delSp modSp add mod modNotesTx">
        <pc:chgData name="Joan Morral Ventura" userId="bf8bd04175bd19e6" providerId="LiveId" clId="{B83E046B-8A0D-42E5-8E7A-92E34A793F62}" dt="2021-11-07T14:34:05.726" v="11501"/>
        <pc:sldMkLst>
          <pc:docMk/>
          <pc:sldMk cId="1502426328" sldId="266"/>
        </pc:sldMkLst>
        <pc:spChg chg="mod">
          <ac:chgData name="Joan Morral Ventura" userId="bf8bd04175bd19e6" providerId="LiveId" clId="{B83E046B-8A0D-42E5-8E7A-92E34A793F62}" dt="2021-11-06T01:53:46.666" v="3081" actId="20577"/>
          <ac:spMkLst>
            <pc:docMk/>
            <pc:sldMk cId="1502426328" sldId="266"/>
            <ac:spMk id="2" creationId="{9772C299-D72D-4FD3-BBB5-1E6D94A1B680}"/>
          </ac:spMkLst>
        </pc:spChg>
        <pc:spChg chg="del mod">
          <ac:chgData name="Joan Morral Ventura" userId="bf8bd04175bd19e6" providerId="LiveId" clId="{B83E046B-8A0D-42E5-8E7A-92E34A793F62}" dt="2021-11-06T10:35:34.053" v="4343" actId="1032"/>
          <ac:spMkLst>
            <pc:docMk/>
            <pc:sldMk cId="1502426328" sldId="266"/>
            <ac:spMk id="3" creationId="{1906C0E6-C6AD-47E5-B60C-13D344382D34}"/>
          </ac:spMkLst>
        </pc:spChg>
        <pc:graphicFrameChg chg="add mod modGraphic">
          <ac:chgData name="Joan Morral Ventura" userId="bf8bd04175bd19e6" providerId="LiveId" clId="{B83E046B-8A0D-42E5-8E7A-92E34A793F62}" dt="2021-11-07T01:01:47.302" v="8460" actId="20577"/>
          <ac:graphicFrameMkLst>
            <pc:docMk/>
            <pc:sldMk cId="1502426328" sldId="266"/>
            <ac:graphicFrameMk id="6" creationId="{05913501-5327-45BE-ACD0-7B02061F5661}"/>
          </ac:graphicFrameMkLst>
        </pc:graphicFrameChg>
        <pc:graphicFrameChg chg="add del mod">
          <ac:chgData name="Joan Morral Ventura" userId="bf8bd04175bd19e6" providerId="LiveId" clId="{B83E046B-8A0D-42E5-8E7A-92E34A793F62}" dt="2021-11-05T23:17:12.673" v="1899" actId="478"/>
          <ac:graphicFrameMkLst>
            <pc:docMk/>
            <pc:sldMk cId="1502426328" sldId="266"/>
            <ac:graphicFrameMk id="6" creationId="{6170566E-0604-4EA2-BB9E-ABFEC72E463E}"/>
          </ac:graphicFrameMkLst>
        </pc:graphicFrameChg>
        <pc:graphicFrameChg chg="add mod modGraphic">
          <ac:chgData name="Joan Morral Ventura" userId="bf8bd04175bd19e6" providerId="LiveId" clId="{B83E046B-8A0D-42E5-8E7A-92E34A793F62}" dt="2021-11-05T23:21:45.989" v="1944" actId="207"/>
          <ac:graphicFrameMkLst>
            <pc:docMk/>
            <pc:sldMk cId="1502426328" sldId="266"/>
            <ac:graphicFrameMk id="7" creationId="{B18EE9A5-EC65-43F0-8B3B-6E075AF8801D}"/>
          </ac:graphicFrameMkLst>
        </pc:graphicFrameChg>
      </pc:sldChg>
      <pc:sldChg chg="addSp delSp modSp add mod modNotesTx">
        <pc:chgData name="Joan Morral Ventura" userId="bf8bd04175bd19e6" providerId="LiveId" clId="{B83E046B-8A0D-42E5-8E7A-92E34A793F62}" dt="2021-11-07T14:28:30.539" v="11468"/>
        <pc:sldMkLst>
          <pc:docMk/>
          <pc:sldMk cId="718239624" sldId="267"/>
        </pc:sldMkLst>
        <pc:spChg chg="mod">
          <ac:chgData name="Joan Morral Ventura" userId="bf8bd04175bd19e6" providerId="LiveId" clId="{B83E046B-8A0D-42E5-8E7A-92E34A793F62}" dt="2021-11-06T00:06:03.505" v="1960" actId="20577"/>
          <ac:spMkLst>
            <pc:docMk/>
            <pc:sldMk cId="718239624" sldId="267"/>
            <ac:spMk id="2" creationId="{9772C299-D72D-4FD3-BBB5-1E6D94A1B680}"/>
          </ac:spMkLst>
        </pc:spChg>
        <pc:spChg chg="del mod">
          <ac:chgData name="Joan Morral Ventura" userId="bf8bd04175bd19e6" providerId="LiveId" clId="{B83E046B-8A0D-42E5-8E7A-92E34A793F62}" dt="2021-11-06T01:40:11.937" v="2905" actId="1032"/>
          <ac:spMkLst>
            <pc:docMk/>
            <pc:sldMk cId="718239624" sldId="267"/>
            <ac:spMk id="3" creationId="{1906C0E6-C6AD-47E5-B60C-13D344382D34}"/>
          </ac:spMkLst>
        </pc:spChg>
        <pc:spChg chg="add mod">
          <ac:chgData name="Joan Morral Ventura" userId="bf8bd04175bd19e6" providerId="LiveId" clId="{B83E046B-8A0D-42E5-8E7A-92E34A793F62}" dt="2021-11-06T22:38:17.468" v="6384" actId="1037"/>
          <ac:spMkLst>
            <pc:docMk/>
            <pc:sldMk cId="718239624" sldId="267"/>
            <ac:spMk id="3" creationId="{31B9DEE4-3631-4A92-954E-58D08AA8EBDA}"/>
          </ac:spMkLst>
        </pc:spChg>
        <pc:spChg chg="add mod">
          <ac:chgData name="Joan Morral Ventura" userId="bf8bd04175bd19e6" providerId="LiveId" clId="{B83E046B-8A0D-42E5-8E7A-92E34A793F62}" dt="2021-11-06T22:38:45.266" v="6543" actId="1037"/>
          <ac:spMkLst>
            <pc:docMk/>
            <pc:sldMk cId="718239624" sldId="267"/>
            <ac:spMk id="8" creationId="{84FD4CF6-5301-478F-8C76-090F4944F417}"/>
          </ac:spMkLst>
        </pc:spChg>
        <pc:spChg chg="add mod">
          <ac:chgData name="Joan Morral Ventura" userId="bf8bd04175bd19e6" providerId="LiveId" clId="{B83E046B-8A0D-42E5-8E7A-92E34A793F62}" dt="2021-11-06T22:38:51.365" v="6573" actId="1037"/>
          <ac:spMkLst>
            <pc:docMk/>
            <pc:sldMk cId="718239624" sldId="267"/>
            <ac:spMk id="10" creationId="{2A10C048-ED9E-4849-863C-11AFAB055D71}"/>
          </ac:spMkLst>
        </pc:spChg>
        <pc:spChg chg="add mod">
          <ac:chgData name="Joan Morral Ventura" userId="bf8bd04175bd19e6" providerId="LiveId" clId="{B83E046B-8A0D-42E5-8E7A-92E34A793F62}" dt="2021-11-06T22:38:38.799" v="6493" actId="1037"/>
          <ac:spMkLst>
            <pc:docMk/>
            <pc:sldMk cId="718239624" sldId="267"/>
            <ac:spMk id="11" creationId="{BFC92446-1FE6-4C1F-A6BA-963B4EF978D2}"/>
          </ac:spMkLst>
        </pc:spChg>
        <pc:spChg chg="add mod">
          <ac:chgData name="Joan Morral Ventura" userId="bf8bd04175bd19e6" providerId="LiveId" clId="{B83E046B-8A0D-42E5-8E7A-92E34A793F62}" dt="2021-11-06T22:38:26.473" v="6445" actId="1038"/>
          <ac:spMkLst>
            <pc:docMk/>
            <pc:sldMk cId="718239624" sldId="267"/>
            <ac:spMk id="12" creationId="{6E80557F-1706-4FF4-8906-E5B96649F2B8}"/>
          </ac:spMkLst>
        </pc:spChg>
        <pc:spChg chg="add mod">
          <ac:chgData name="Joan Morral Ventura" userId="bf8bd04175bd19e6" providerId="LiveId" clId="{B83E046B-8A0D-42E5-8E7A-92E34A793F62}" dt="2021-11-06T22:38:53.962" v="6592" actId="1038"/>
          <ac:spMkLst>
            <pc:docMk/>
            <pc:sldMk cId="718239624" sldId="267"/>
            <ac:spMk id="13" creationId="{281A28CC-414A-4257-9B74-89CA1EDCECF5}"/>
          </ac:spMkLst>
        </pc:spChg>
        <pc:spChg chg="add mod">
          <ac:chgData name="Joan Morral Ventura" userId="bf8bd04175bd19e6" providerId="LiveId" clId="{B83E046B-8A0D-42E5-8E7A-92E34A793F62}" dt="2021-11-06T22:38:17.468" v="6384" actId="1037"/>
          <ac:spMkLst>
            <pc:docMk/>
            <pc:sldMk cId="718239624" sldId="267"/>
            <ac:spMk id="14" creationId="{9181E3C9-2959-4D9A-AAF9-D8C113827AD4}"/>
          </ac:spMkLst>
        </pc:spChg>
        <pc:spChg chg="add mod">
          <ac:chgData name="Joan Morral Ventura" userId="bf8bd04175bd19e6" providerId="LiveId" clId="{B83E046B-8A0D-42E5-8E7A-92E34A793F62}" dt="2021-11-06T22:39:05.403" v="6594" actId="1076"/>
          <ac:spMkLst>
            <pc:docMk/>
            <pc:sldMk cId="718239624" sldId="267"/>
            <ac:spMk id="15" creationId="{6B305BE8-FE46-472C-8C35-8A1E3273DD10}"/>
          </ac:spMkLst>
        </pc:spChg>
        <pc:graphicFrameChg chg="add mod modGraphic">
          <ac:chgData name="Joan Morral Ventura" userId="bf8bd04175bd19e6" providerId="LiveId" clId="{B83E046B-8A0D-42E5-8E7A-92E34A793F62}" dt="2021-11-06T23:20:56.973" v="6859" actId="313"/>
          <ac:graphicFrameMkLst>
            <pc:docMk/>
            <pc:sldMk cId="718239624" sldId="267"/>
            <ac:graphicFrameMk id="5" creationId="{310BC7A3-5590-4C60-8D4B-F56FE8D6E0B5}"/>
          </ac:graphicFrameMkLst>
        </pc:graphicFrameChg>
        <pc:graphicFrameChg chg="mod modGraphic">
          <ac:chgData name="Joan Morral Ventura" userId="bf8bd04175bd19e6" providerId="LiveId" clId="{B83E046B-8A0D-42E5-8E7A-92E34A793F62}" dt="2021-11-06T00:06:29.280" v="1964" actId="207"/>
          <ac:graphicFrameMkLst>
            <pc:docMk/>
            <pc:sldMk cId="718239624" sldId="267"/>
            <ac:graphicFrameMk id="9" creationId="{69AFE324-27B0-473A-966E-D1A6B9340919}"/>
          </ac:graphicFrameMkLst>
        </pc:graphicFrameChg>
      </pc:sldChg>
      <pc:sldChg chg="delSp modSp add mod modNotesTx">
        <pc:chgData name="Joan Morral Ventura" userId="bf8bd04175bd19e6" providerId="LiveId" clId="{B83E046B-8A0D-42E5-8E7A-92E34A793F62}" dt="2021-11-07T14:27:29.492" v="11456"/>
        <pc:sldMkLst>
          <pc:docMk/>
          <pc:sldMk cId="3976801915" sldId="268"/>
        </pc:sldMkLst>
        <pc:spChg chg="mod">
          <ac:chgData name="Joan Morral Ventura" userId="bf8bd04175bd19e6" providerId="LiveId" clId="{B83E046B-8A0D-42E5-8E7A-92E34A793F62}" dt="2021-11-06T00:06:57.419" v="1971" actId="20577"/>
          <ac:spMkLst>
            <pc:docMk/>
            <pc:sldMk cId="3976801915" sldId="268"/>
            <ac:spMk id="2" creationId="{9772C299-D72D-4FD3-BBB5-1E6D94A1B680}"/>
          </ac:spMkLst>
        </pc:spChg>
        <pc:spChg chg="mod">
          <ac:chgData name="Joan Morral Ventura" userId="bf8bd04175bd19e6" providerId="LiveId" clId="{B83E046B-8A0D-42E5-8E7A-92E34A793F62}" dt="2021-11-06T01:52:15.574" v="3070" actId="6549"/>
          <ac:spMkLst>
            <pc:docMk/>
            <pc:sldMk cId="3976801915" sldId="268"/>
            <ac:spMk id="3" creationId="{1906C0E6-C6AD-47E5-B60C-13D344382D34}"/>
          </ac:spMkLst>
        </pc:spChg>
        <pc:graphicFrameChg chg="del mod">
          <ac:chgData name="Joan Morral Ventura" userId="bf8bd04175bd19e6" providerId="LiveId" clId="{B83E046B-8A0D-42E5-8E7A-92E34A793F62}" dt="2021-11-06T00:07:42.561" v="2078" actId="478"/>
          <ac:graphicFrameMkLst>
            <pc:docMk/>
            <pc:sldMk cId="3976801915" sldId="268"/>
            <ac:graphicFrameMk id="9" creationId="{69AFE324-27B0-473A-966E-D1A6B9340919}"/>
          </ac:graphicFrameMkLst>
        </pc:graphicFrameChg>
      </pc:sldChg>
      <pc:sldChg chg="addSp delSp modSp new mod setBg modNotesTx">
        <pc:chgData name="Joan Morral Ventura" userId="bf8bd04175bd19e6" providerId="LiveId" clId="{B83E046B-8A0D-42E5-8E7A-92E34A793F62}" dt="2021-11-07T14:34:13.203" v="11502"/>
        <pc:sldMkLst>
          <pc:docMk/>
          <pc:sldMk cId="4178891920" sldId="269"/>
        </pc:sldMkLst>
        <pc:spChg chg="mod">
          <ac:chgData name="Joan Morral Ventura" userId="bf8bd04175bd19e6" providerId="LiveId" clId="{B83E046B-8A0D-42E5-8E7A-92E34A793F62}" dt="2021-11-06T01:13:29.001" v="2869" actId="207"/>
          <ac:spMkLst>
            <pc:docMk/>
            <pc:sldMk cId="4178891920" sldId="269"/>
            <ac:spMk id="2" creationId="{37178257-F0E9-4A6C-AD1F-C57EEA9D429D}"/>
          </ac:spMkLst>
        </pc:spChg>
        <pc:spChg chg="del">
          <ac:chgData name="Joan Morral Ventura" userId="bf8bd04175bd19e6" providerId="LiveId" clId="{B83E046B-8A0D-42E5-8E7A-92E34A793F62}" dt="2021-11-06T00:25:28.133" v="2128" actId="478"/>
          <ac:spMkLst>
            <pc:docMk/>
            <pc:sldMk cId="4178891920" sldId="269"/>
            <ac:spMk id="3" creationId="{4B74F659-39F4-4A0C-9C54-4AD03517EC70}"/>
          </ac:spMkLst>
        </pc:spChg>
        <pc:spChg chg="mod ord">
          <ac:chgData name="Joan Morral Ventura" userId="bf8bd04175bd19e6" providerId="LiveId" clId="{B83E046B-8A0D-42E5-8E7A-92E34A793F62}" dt="2021-11-06T00:25:38.688" v="2131" actId="26606"/>
          <ac:spMkLst>
            <pc:docMk/>
            <pc:sldMk cId="4178891920" sldId="269"/>
            <ac:spMk id="4" creationId="{1E37F519-6765-4A0E-AA1C-7735E3982334}"/>
          </ac:spMkLst>
        </pc:spChg>
        <pc:spChg chg="add del mod ord">
          <ac:chgData name="Joan Morral Ventura" userId="bf8bd04175bd19e6" providerId="LiveId" clId="{B83E046B-8A0D-42E5-8E7A-92E34A793F62}" dt="2021-11-06T01:28:10.476" v="2891" actId="478"/>
          <ac:spMkLst>
            <pc:docMk/>
            <pc:sldMk cId="4178891920" sldId="269"/>
            <ac:spMk id="7" creationId="{852C3C83-8EB8-4CDA-96F6-D688B1B3172A}"/>
          </ac:spMkLst>
        </pc:spChg>
        <pc:spChg chg="add mod">
          <ac:chgData name="Joan Morral Ventura" userId="bf8bd04175bd19e6" providerId="LiveId" clId="{B83E046B-8A0D-42E5-8E7A-92E34A793F62}" dt="2021-11-06T23:47:42.858" v="7500" actId="1035"/>
          <ac:spMkLst>
            <pc:docMk/>
            <pc:sldMk cId="4178891920" sldId="269"/>
            <ac:spMk id="8" creationId="{448194B6-62FB-45CB-A241-AFFCEC12CD4E}"/>
          </ac:spMkLst>
        </pc:spChg>
        <pc:spChg chg="add mod">
          <ac:chgData name="Joan Morral Ventura" userId="bf8bd04175bd19e6" providerId="LiveId" clId="{B83E046B-8A0D-42E5-8E7A-92E34A793F62}" dt="2021-11-06T23:47:42.858" v="7500" actId="1035"/>
          <ac:spMkLst>
            <pc:docMk/>
            <pc:sldMk cId="4178891920" sldId="269"/>
            <ac:spMk id="9" creationId="{1E4841AF-0739-4293-AEB7-9B0330EEF51E}"/>
          </ac:spMkLst>
        </pc:spChg>
        <pc:spChg chg="add mod">
          <ac:chgData name="Joan Morral Ventura" userId="bf8bd04175bd19e6" providerId="LiveId" clId="{B83E046B-8A0D-42E5-8E7A-92E34A793F62}" dt="2021-11-06T23:47:42.858" v="7500" actId="1035"/>
          <ac:spMkLst>
            <pc:docMk/>
            <pc:sldMk cId="4178891920" sldId="269"/>
            <ac:spMk id="10" creationId="{5221D776-2C27-429E-82A1-9F92E306DFD0}"/>
          </ac:spMkLst>
        </pc:spChg>
        <pc:spChg chg="add del">
          <ac:chgData name="Joan Morral Ventura" userId="bf8bd04175bd19e6" providerId="LiveId" clId="{B83E046B-8A0D-42E5-8E7A-92E34A793F62}" dt="2021-11-06T00:25:38.688" v="2131" actId="26606"/>
          <ac:spMkLst>
            <pc:docMk/>
            <pc:sldMk cId="4178891920" sldId="269"/>
            <ac:spMk id="10" creationId="{7905BA41-EE6E-4F80-8636-447F22DD729A}"/>
          </ac:spMkLst>
        </pc:spChg>
        <pc:spChg chg="add mod">
          <ac:chgData name="Joan Morral Ventura" userId="bf8bd04175bd19e6" providerId="LiveId" clId="{B83E046B-8A0D-42E5-8E7A-92E34A793F62}" dt="2021-11-06T23:46:59.994" v="7464" actId="1036"/>
          <ac:spMkLst>
            <pc:docMk/>
            <pc:sldMk cId="4178891920" sldId="269"/>
            <ac:spMk id="12" creationId="{9410485F-9EFA-44A3-9AAF-C4429A4390C7}"/>
          </ac:spMkLst>
        </pc:spChg>
        <pc:spChg chg="add del">
          <ac:chgData name="Joan Morral Ventura" userId="bf8bd04175bd19e6" providerId="LiveId" clId="{B83E046B-8A0D-42E5-8E7A-92E34A793F62}" dt="2021-11-06T00:25:38.688" v="2131" actId="26606"/>
          <ac:spMkLst>
            <pc:docMk/>
            <pc:sldMk cId="4178891920" sldId="269"/>
            <ac:spMk id="12" creationId="{CD7549B2-EE05-4558-8C64-AC46755F2B25}"/>
          </ac:spMkLst>
        </pc:spChg>
        <pc:spChg chg="add del mod">
          <ac:chgData name="Joan Morral Ventura" userId="bf8bd04175bd19e6" providerId="LiveId" clId="{B83E046B-8A0D-42E5-8E7A-92E34A793F62}" dt="2021-11-06T23:40:01.084" v="7315" actId="478"/>
          <ac:spMkLst>
            <pc:docMk/>
            <pc:sldMk cId="4178891920" sldId="269"/>
            <ac:spMk id="14" creationId="{0A78019C-1007-43D0-B963-2C9482104C04}"/>
          </ac:spMkLst>
        </pc:spChg>
        <pc:spChg chg="add del mod">
          <ac:chgData name="Joan Morral Ventura" userId="bf8bd04175bd19e6" providerId="LiveId" clId="{B83E046B-8A0D-42E5-8E7A-92E34A793F62}" dt="2021-11-06T23:40:18.206" v="7319" actId="478"/>
          <ac:spMkLst>
            <pc:docMk/>
            <pc:sldMk cId="4178891920" sldId="269"/>
            <ac:spMk id="16" creationId="{16F3F636-4F5E-4815-A1AD-905C2BA56098}"/>
          </ac:spMkLst>
        </pc:spChg>
        <pc:spChg chg="add mod">
          <ac:chgData name="Joan Morral Ventura" userId="bf8bd04175bd19e6" providerId="LiveId" clId="{B83E046B-8A0D-42E5-8E7A-92E34A793F62}" dt="2021-11-06T23:46:59.994" v="7464" actId="1036"/>
          <ac:spMkLst>
            <pc:docMk/>
            <pc:sldMk cId="4178891920" sldId="269"/>
            <ac:spMk id="18" creationId="{44BE8BD7-8D33-4572-9D4A-9BBBDCEC0AFA}"/>
          </ac:spMkLst>
        </pc:spChg>
        <pc:spChg chg="add mod">
          <ac:chgData name="Joan Morral Ventura" userId="bf8bd04175bd19e6" providerId="LiveId" clId="{B83E046B-8A0D-42E5-8E7A-92E34A793F62}" dt="2021-11-06T23:48:17.857" v="7548" actId="14100"/>
          <ac:spMkLst>
            <pc:docMk/>
            <pc:sldMk cId="4178891920" sldId="269"/>
            <ac:spMk id="22" creationId="{07387902-8E46-41AD-BDC4-F91DCB787918}"/>
          </ac:spMkLst>
        </pc:spChg>
        <pc:spChg chg="add mod">
          <ac:chgData name="Joan Morral Ventura" userId="bf8bd04175bd19e6" providerId="LiveId" clId="{B83E046B-8A0D-42E5-8E7A-92E34A793F62}" dt="2021-11-06T23:48:35.592" v="7574" actId="20577"/>
          <ac:spMkLst>
            <pc:docMk/>
            <pc:sldMk cId="4178891920" sldId="269"/>
            <ac:spMk id="23" creationId="{3BCCA0E9-4151-411F-A549-9575A25B1398}"/>
          </ac:spMkLst>
        </pc:spChg>
        <pc:picChg chg="add mod">
          <ac:chgData name="Joan Morral Ventura" userId="bf8bd04175bd19e6" providerId="LiveId" clId="{B83E046B-8A0D-42E5-8E7A-92E34A793F62}" dt="2021-11-06T00:25:38.688" v="2131" actId="26606"/>
          <ac:picMkLst>
            <pc:docMk/>
            <pc:sldMk cId="4178891920" sldId="269"/>
            <ac:picMk id="5" creationId="{5E0AD6F1-8DC7-4C8F-8BD0-3DF5AD85C6E9}"/>
          </ac:picMkLst>
        </pc:picChg>
        <pc:picChg chg="add mod">
          <ac:chgData name="Joan Morral Ventura" userId="bf8bd04175bd19e6" providerId="LiveId" clId="{B83E046B-8A0D-42E5-8E7A-92E34A793F62}" dt="2021-11-06T23:47:42.858" v="7500" actId="1035"/>
          <ac:picMkLst>
            <pc:docMk/>
            <pc:sldMk cId="4178891920" sldId="269"/>
            <ac:picMk id="11" creationId="{AF0C26A1-EFC4-4A9D-8925-CA7D9077798C}"/>
          </ac:picMkLst>
        </pc:picChg>
        <pc:picChg chg="add mod">
          <ac:chgData name="Joan Morral Ventura" userId="bf8bd04175bd19e6" providerId="LiveId" clId="{B83E046B-8A0D-42E5-8E7A-92E34A793F62}" dt="2021-11-06T23:46:59.994" v="7464" actId="1036"/>
          <ac:picMkLst>
            <pc:docMk/>
            <pc:sldMk cId="4178891920" sldId="269"/>
            <ac:picMk id="21" creationId="{8F034407-C7F9-4265-B7C2-B56CC2BBEAB0}"/>
          </ac:picMkLst>
        </pc:picChg>
        <pc:picChg chg="add del">
          <ac:chgData name="Joan Morral Ventura" userId="bf8bd04175bd19e6" providerId="LiveId" clId="{B83E046B-8A0D-42E5-8E7A-92E34A793F62}" dt="2021-11-06T23:45:36.734" v="7359" actId="478"/>
          <ac:picMkLst>
            <pc:docMk/>
            <pc:sldMk cId="4178891920" sldId="269"/>
            <ac:picMk id="2050" creationId="{5FD956C1-4904-4E25-9F58-A1B69F3088CD}"/>
          </ac:picMkLst>
        </pc:picChg>
        <pc:picChg chg="add mod">
          <ac:chgData name="Joan Morral Ventura" userId="bf8bd04175bd19e6" providerId="LiveId" clId="{B83E046B-8A0D-42E5-8E7A-92E34A793F62}" dt="2021-11-06T23:46:59.994" v="7464" actId="1036"/>
          <ac:picMkLst>
            <pc:docMk/>
            <pc:sldMk cId="4178891920" sldId="269"/>
            <ac:picMk id="2052" creationId="{5B5CEEEE-C604-4BD0-B4B2-F23604C8B223}"/>
          </ac:picMkLst>
        </pc:picChg>
        <pc:picChg chg="add mod">
          <ac:chgData name="Joan Morral Ventura" userId="bf8bd04175bd19e6" providerId="LiveId" clId="{B83E046B-8A0D-42E5-8E7A-92E34A793F62}" dt="2021-11-06T23:47:42.858" v="7500" actId="1035"/>
          <ac:picMkLst>
            <pc:docMk/>
            <pc:sldMk cId="4178891920" sldId="269"/>
            <ac:picMk id="9218" creationId="{04CCF63E-F4DD-4E8E-A7E1-B8093FD08CCA}"/>
          </ac:picMkLst>
        </pc:picChg>
      </pc:sldChg>
      <pc:sldChg chg="addSp delSp modSp add mod ord modAnim modNotesTx">
        <pc:chgData name="Joan Morral Ventura" userId="bf8bd04175bd19e6" providerId="LiveId" clId="{B83E046B-8A0D-42E5-8E7A-92E34A793F62}" dt="2021-11-07T14:39:27.237" v="11509" actId="20577"/>
        <pc:sldMkLst>
          <pc:docMk/>
          <pc:sldMk cId="2548888232" sldId="270"/>
        </pc:sldMkLst>
        <pc:spChg chg="mod">
          <ac:chgData name="Joan Morral Ventura" userId="bf8bd04175bd19e6" providerId="LiveId" clId="{B83E046B-8A0D-42E5-8E7A-92E34A793F62}" dt="2021-11-06T11:25:34.616" v="5709" actId="20577"/>
          <ac:spMkLst>
            <pc:docMk/>
            <pc:sldMk cId="2548888232" sldId="270"/>
            <ac:spMk id="3" creationId="{1906C0E6-C6AD-47E5-B60C-13D344382D34}"/>
          </ac:spMkLst>
        </pc:spChg>
        <pc:spChg chg="add del mod">
          <ac:chgData name="Joan Morral Ventura" userId="bf8bd04175bd19e6" providerId="LiveId" clId="{B83E046B-8A0D-42E5-8E7A-92E34A793F62}" dt="2021-11-06T11:05:41.897" v="5370" actId="21"/>
          <ac:spMkLst>
            <pc:docMk/>
            <pc:sldMk cId="2548888232" sldId="270"/>
            <ac:spMk id="8" creationId="{A56E31D5-2A41-447C-B35D-745A214BB5D7}"/>
          </ac:spMkLst>
        </pc:spChg>
        <pc:spChg chg="add mod">
          <ac:chgData name="Joan Morral Ventura" userId="bf8bd04175bd19e6" providerId="LiveId" clId="{B83E046B-8A0D-42E5-8E7A-92E34A793F62}" dt="2021-11-06T11:34:42.154" v="5877" actId="1036"/>
          <ac:spMkLst>
            <pc:docMk/>
            <pc:sldMk cId="2548888232" sldId="270"/>
            <ac:spMk id="10" creationId="{C36F80CA-CCF5-48D6-988E-78C16CAF7672}"/>
          </ac:spMkLst>
        </pc:spChg>
        <pc:spChg chg="add mod">
          <ac:chgData name="Joan Morral Ventura" userId="bf8bd04175bd19e6" providerId="LiveId" clId="{B83E046B-8A0D-42E5-8E7A-92E34A793F62}" dt="2021-11-06T23:21:31.088" v="6860" actId="20577"/>
          <ac:spMkLst>
            <pc:docMk/>
            <pc:sldMk cId="2548888232" sldId="270"/>
            <ac:spMk id="11" creationId="{EE666B29-FA5F-4AE0-BA5A-BBD254C295AF}"/>
          </ac:spMkLst>
        </pc:spChg>
        <pc:spChg chg="add mod">
          <ac:chgData name="Joan Morral Ventura" userId="bf8bd04175bd19e6" providerId="LiveId" clId="{B83E046B-8A0D-42E5-8E7A-92E34A793F62}" dt="2021-11-06T11:34:42.154" v="5877" actId="1036"/>
          <ac:spMkLst>
            <pc:docMk/>
            <pc:sldMk cId="2548888232" sldId="270"/>
            <ac:spMk id="19" creationId="{01D76BF7-9A9E-4CB1-B522-5955D1DC5D67}"/>
          </ac:spMkLst>
        </pc:spChg>
        <pc:spChg chg="add del mod">
          <ac:chgData name="Joan Morral Ventura" userId="bf8bd04175bd19e6" providerId="LiveId" clId="{B83E046B-8A0D-42E5-8E7A-92E34A793F62}" dt="2021-11-06T11:22:56.142" v="5675" actId="21"/>
          <ac:spMkLst>
            <pc:docMk/>
            <pc:sldMk cId="2548888232" sldId="270"/>
            <ac:spMk id="22" creationId="{2BD91CD1-5F6B-483B-A0BE-C00A44DF5CFF}"/>
          </ac:spMkLst>
        </pc:spChg>
        <pc:spChg chg="add mod">
          <ac:chgData name="Joan Morral Ventura" userId="bf8bd04175bd19e6" providerId="LiveId" clId="{B83E046B-8A0D-42E5-8E7A-92E34A793F62}" dt="2021-11-06T11:34:42.154" v="5877" actId="1036"/>
          <ac:spMkLst>
            <pc:docMk/>
            <pc:sldMk cId="2548888232" sldId="270"/>
            <ac:spMk id="24" creationId="{0A2F13EA-CB4E-45BA-97B3-B0FB4F1C3072}"/>
          </ac:spMkLst>
        </pc:spChg>
        <pc:spChg chg="add del mod">
          <ac:chgData name="Joan Morral Ventura" userId="bf8bd04175bd19e6" providerId="LiveId" clId="{B83E046B-8A0D-42E5-8E7A-92E34A793F62}" dt="2021-11-06T11:23:49.341" v="5690" actId="21"/>
          <ac:spMkLst>
            <pc:docMk/>
            <pc:sldMk cId="2548888232" sldId="270"/>
            <ac:spMk id="30" creationId="{B9BCE14E-E7FF-49B9-8113-FBD9DAFA98A1}"/>
          </ac:spMkLst>
        </pc:spChg>
        <pc:spChg chg="add mod">
          <ac:chgData name="Joan Morral Ventura" userId="bf8bd04175bd19e6" providerId="LiveId" clId="{B83E046B-8A0D-42E5-8E7A-92E34A793F62}" dt="2021-11-06T11:34:42.154" v="5877" actId="1036"/>
          <ac:spMkLst>
            <pc:docMk/>
            <pc:sldMk cId="2548888232" sldId="270"/>
            <ac:spMk id="34" creationId="{A1AAA724-317E-40E3-8123-60E756AADF25}"/>
          </ac:spMkLst>
        </pc:spChg>
        <pc:spChg chg="add mod">
          <ac:chgData name="Joan Morral Ventura" userId="bf8bd04175bd19e6" providerId="LiveId" clId="{B83E046B-8A0D-42E5-8E7A-92E34A793F62}" dt="2021-11-06T11:35:11.812" v="5881" actId="1076"/>
          <ac:spMkLst>
            <pc:docMk/>
            <pc:sldMk cId="2548888232" sldId="270"/>
            <ac:spMk id="36" creationId="{7B9BDA19-7222-476C-9EE4-51721F933A11}"/>
          </ac:spMkLst>
        </pc:spChg>
        <pc:spChg chg="add del mod">
          <ac:chgData name="Joan Morral Ventura" userId="bf8bd04175bd19e6" providerId="LiveId" clId="{B83E046B-8A0D-42E5-8E7A-92E34A793F62}" dt="2021-11-06T11:28:08.811" v="5716" actId="478"/>
          <ac:spMkLst>
            <pc:docMk/>
            <pc:sldMk cId="2548888232" sldId="270"/>
            <ac:spMk id="39" creationId="{B7B128E7-5587-4845-A33B-AA6B379F0207}"/>
          </ac:spMkLst>
        </pc:spChg>
        <pc:spChg chg="add mod">
          <ac:chgData name="Joan Morral Ventura" userId="bf8bd04175bd19e6" providerId="LiveId" clId="{B83E046B-8A0D-42E5-8E7A-92E34A793F62}" dt="2021-11-06T11:34:42.154" v="5877" actId="1036"/>
          <ac:spMkLst>
            <pc:docMk/>
            <pc:sldMk cId="2548888232" sldId="270"/>
            <ac:spMk id="40" creationId="{87606568-4128-4D9C-82B3-9B64399971DF}"/>
          </ac:spMkLst>
        </pc:spChg>
        <pc:spChg chg="add mod">
          <ac:chgData name="Joan Morral Ventura" userId="bf8bd04175bd19e6" providerId="LiveId" clId="{B83E046B-8A0D-42E5-8E7A-92E34A793F62}" dt="2021-11-06T11:34:42.154" v="5877" actId="1036"/>
          <ac:spMkLst>
            <pc:docMk/>
            <pc:sldMk cId="2548888232" sldId="270"/>
            <ac:spMk id="41" creationId="{68392C9B-15B0-415C-A9E5-977CC7657E2F}"/>
          </ac:spMkLst>
        </pc:spChg>
        <pc:spChg chg="add mod">
          <ac:chgData name="Joan Morral Ventura" userId="bf8bd04175bd19e6" providerId="LiveId" clId="{B83E046B-8A0D-42E5-8E7A-92E34A793F62}" dt="2021-11-06T11:35:00.885" v="5880" actId="1076"/>
          <ac:spMkLst>
            <pc:docMk/>
            <pc:sldMk cId="2548888232" sldId="270"/>
            <ac:spMk id="47" creationId="{6234E7F4-3026-4C2E-8A2F-6460140C68E3}"/>
          </ac:spMkLst>
        </pc:spChg>
        <pc:spChg chg="add mod">
          <ac:chgData name="Joan Morral Ventura" userId="bf8bd04175bd19e6" providerId="LiveId" clId="{B83E046B-8A0D-42E5-8E7A-92E34A793F62}" dt="2021-11-06T11:34:53.281" v="5879" actId="1076"/>
          <ac:spMkLst>
            <pc:docMk/>
            <pc:sldMk cId="2548888232" sldId="270"/>
            <ac:spMk id="48" creationId="{6084C0E0-7858-432E-852E-EDCB64CC7C93}"/>
          </ac:spMkLst>
        </pc:spChg>
        <pc:picChg chg="add del mod">
          <ac:chgData name="Joan Morral Ventura" userId="bf8bd04175bd19e6" providerId="LiveId" clId="{B83E046B-8A0D-42E5-8E7A-92E34A793F62}" dt="2021-11-06T11:30:09.189" v="5798" actId="21"/>
          <ac:picMkLst>
            <pc:docMk/>
            <pc:sldMk cId="2548888232" sldId="270"/>
            <ac:picMk id="7" creationId="{410849CE-44C7-4EA1-B34E-61CCBF95F66C}"/>
          </ac:picMkLst>
        </pc:picChg>
        <pc:picChg chg="add del mod">
          <ac:chgData name="Joan Morral Ventura" userId="bf8bd04175bd19e6" providerId="LiveId" clId="{B83E046B-8A0D-42E5-8E7A-92E34A793F62}" dt="2021-11-06T11:11:42.384" v="5417" actId="478"/>
          <ac:picMkLst>
            <pc:docMk/>
            <pc:sldMk cId="2548888232" sldId="270"/>
            <ac:picMk id="12" creationId="{8755BEFC-69C4-47CE-A806-28D170E7E193}"/>
          </ac:picMkLst>
        </pc:picChg>
        <pc:picChg chg="add del mod">
          <ac:chgData name="Joan Morral Ventura" userId="bf8bd04175bd19e6" providerId="LiveId" clId="{B83E046B-8A0D-42E5-8E7A-92E34A793F62}" dt="2021-11-06T11:20:39.655" v="5663" actId="478"/>
          <ac:picMkLst>
            <pc:docMk/>
            <pc:sldMk cId="2548888232" sldId="270"/>
            <ac:picMk id="25" creationId="{54346C6D-1A7A-4695-A9E0-180112FDEAB7}"/>
          </ac:picMkLst>
        </pc:picChg>
        <pc:picChg chg="add mod">
          <ac:chgData name="Joan Morral Ventura" userId="bf8bd04175bd19e6" providerId="LiveId" clId="{B83E046B-8A0D-42E5-8E7A-92E34A793F62}" dt="2021-11-06T11:34:42.154" v="5877" actId="1036"/>
          <ac:picMkLst>
            <pc:docMk/>
            <pc:sldMk cId="2548888232" sldId="270"/>
            <ac:picMk id="27" creationId="{D9D5502F-4FE5-4A20-8E97-CF2C50811828}"/>
          </ac:picMkLst>
        </pc:picChg>
        <pc:picChg chg="add mod">
          <ac:chgData name="Joan Morral Ventura" userId="bf8bd04175bd19e6" providerId="LiveId" clId="{B83E046B-8A0D-42E5-8E7A-92E34A793F62}" dt="2021-11-06T11:34:42.154" v="5877" actId="1036"/>
          <ac:picMkLst>
            <pc:docMk/>
            <pc:sldMk cId="2548888232" sldId="270"/>
            <ac:picMk id="29" creationId="{4C7AD315-F4C1-49C5-BBA7-40E58BF96369}"/>
          </ac:picMkLst>
        </pc:picChg>
        <pc:picChg chg="add mod">
          <ac:chgData name="Joan Morral Ventura" userId="bf8bd04175bd19e6" providerId="LiveId" clId="{B83E046B-8A0D-42E5-8E7A-92E34A793F62}" dt="2021-11-06T11:34:42.154" v="5877" actId="1036"/>
          <ac:picMkLst>
            <pc:docMk/>
            <pc:sldMk cId="2548888232" sldId="270"/>
            <ac:picMk id="33" creationId="{0238659D-30F6-464D-85F2-B1EC2A08181F}"/>
          </ac:picMkLst>
        </pc:picChg>
        <pc:picChg chg="add mod">
          <ac:chgData name="Joan Morral Ventura" userId="bf8bd04175bd19e6" providerId="LiveId" clId="{B83E046B-8A0D-42E5-8E7A-92E34A793F62}" dt="2021-11-06T11:34:42.154" v="5877" actId="1036"/>
          <ac:picMkLst>
            <pc:docMk/>
            <pc:sldMk cId="2548888232" sldId="270"/>
            <ac:picMk id="35" creationId="{861F32DF-6722-4060-B0BF-DDF2333EE702}"/>
          </ac:picMkLst>
        </pc:picChg>
        <pc:picChg chg="add mod">
          <ac:chgData name="Joan Morral Ventura" userId="bf8bd04175bd19e6" providerId="LiveId" clId="{B83E046B-8A0D-42E5-8E7A-92E34A793F62}" dt="2021-11-06T11:39:09.949" v="5889" actId="14100"/>
          <ac:picMkLst>
            <pc:docMk/>
            <pc:sldMk cId="2548888232" sldId="270"/>
            <ac:picMk id="43" creationId="{A60F0335-0FE8-4714-9A00-64A5E0B0D76F}"/>
          </ac:picMkLst>
        </pc:picChg>
        <pc:picChg chg="add del mod">
          <ac:chgData name="Joan Morral Ventura" userId="bf8bd04175bd19e6" providerId="LiveId" clId="{B83E046B-8A0D-42E5-8E7A-92E34A793F62}" dt="2021-11-06T11:11:41.410" v="5416" actId="478"/>
          <ac:picMkLst>
            <pc:docMk/>
            <pc:sldMk cId="2548888232" sldId="270"/>
            <ac:picMk id="1026" creationId="{A6333C0A-9868-442B-AE50-9AC8944E5F31}"/>
          </ac:picMkLst>
        </pc:picChg>
        <pc:picChg chg="add del mod">
          <ac:chgData name="Joan Morral Ventura" userId="bf8bd04175bd19e6" providerId="LiveId" clId="{B83E046B-8A0D-42E5-8E7A-92E34A793F62}" dt="2021-11-06T11:20:40.545" v="5664" actId="478"/>
          <ac:picMkLst>
            <pc:docMk/>
            <pc:sldMk cId="2548888232" sldId="270"/>
            <ac:picMk id="1028" creationId="{DE211193-180F-482B-B0A0-2303078F9360}"/>
          </ac:picMkLst>
        </pc:picChg>
        <pc:picChg chg="add del mod">
          <ac:chgData name="Joan Morral Ventura" userId="bf8bd04175bd19e6" providerId="LiveId" clId="{B83E046B-8A0D-42E5-8E7A-92E34A793F62}" dt="2021-11-06T11:20:58.835" v="5670" actId="478"/>
          <ac:picMkLst>
            <pc:docMk/>
            <pc:sldMk cId="2548888232" sldId="270"/>
            <ac:picMk id="1030" creationId="{D3C293B3-7C8D-4383-8731-24A17BCC9898}"/>
          </ac:picMkLst>
        </pc:picChg>
        <pc:picChg chg="add del mod">
          <ac:chgData name="Joan Morral Ventura" userId="bf8bd04175bd19e6" providerId="LiveId" clId="{B83E046B-8A0D-42E5-8E7A-92E34A793F62}" dt="2021-11-06T11:23:49.341" v="5690" actId="21"/>
          <ac:picMkLst>
            <pc:docMk/>
            <pc:sldMk cId="2548888232" sldId="270"/>
            <ac:picMk id="1032" creationId="{BF1B0F6F-DE4D-4E05-B595-A6F3C67A906B}"/>
          </ac:picMkLst>
        </pc:picChg>
        <pc:picChg chg="add mod">
          <ac:chgData name="Joan Morral Ventura" userId="bf8bd04175bd19e6" providerId="LiveId" clId="{B83E046B-8A0D-42E5-8E7A-92E34A793F62}" dt="2021-11-06T11:34:42.154" v="5877" actId="1036"/>
          <ac:picMkLst>
            <pc:docMk/>
            <pc:sldMk cId="2548888232" sldId="270"/>
            <ac:picMk id="1034" creationId="{E9227C0A-A6C1-441F-AA4B-84C6C6E7A2B6}"/>
          </ac:picMkLst>
        </pc:picChg>
        <pc:picChg chg="add mod">
          <ac:chgData name="Joan Morral Ventura" userId="bf8bd04175bd19e6" providerId="LiveId" clId="{B83E046B-8A0D-42E5-8E7A-92E34A793F62}" dt="2021-11-06T11:34:42.154" v="5877" actId="1036"/>
          <ac:picMkLst>
            <pc:docMk/>
            <pc:sldMk cId="2548888232" sldId="270"/>
            <ac:picMk id="1036" creationId="{F3A4E337-1BEB-4ED0-ACB3-947E444A364F}"/>
          </ac:picMkLst>
        </pc:picChg>
        <pc:cxnChg chg="add mod">
          <ac:chgData name="Joan Morral Ventura" userId="bf8bd04175bd19e6" providerId="LiveId" clId="{B83E046B-8A0D-42E5-8E7A-92E34A793F62}" dt="2021-11-06T11:34:42.154" v="5877" actId="1036"/>
          <ac:cxnSpMkLst>
            <pc:docMk/>
            <pc:sldMk cId="2548888232" sldId="270"/>
            <ac:cxnSpMk id="14" creationId="{01F1D8BE-F58B-4510-B0D0-0843467D0749}"/>
          </ac:cxnSpMkLst>
        </pc:cxnChg>
        <pc:cxnChg chg="add mod">
          <ac:chgData name="Joan Morral Ventura" userId="bf8bd04175bd19e6" providerId="LiveId" clId="{B83E046B-8A0D-42E5-8E7A-92E34A793F62}" dt="2021-11-06T11:34:42.154" v="5877" actId="1036"/>
          <ac:cxnSpMkLst>
            <pc:docMk/>
            <pc:sldMk cId="2548888232" sldId="270"/>
            <ac:cxnSpMk id="17" creationId="{753BFEE5-AFE7-4DE6-BA7D-9A41F16BDCAE}"/>
          </ac:cxnSpMkLst>
        </pc:cxnChg>
        <pc:cxnChg chg="add mod">
          <ac:chgData name="Joan Morral Ventura" userId="bf8bd04175bd19e6" providerId="LiveId" clId="{B83E046B-8A0D-42E5-8E7A-92E34A793F62}" dt="2021-11-06T11:34:42.154" v="5877" actId="1036"/>
          <ac:cxnSpMkLst>
            <pc:docMk/>
            <pc:sldMk cId="2548888232" sldId="270"/>
            <ac:cxnSpMk id="21" creationId="{40D023FC-37AD-4048-BC72-2E507CF4D116}"/>
          </ac:cxnSpMkLst>
        </pc:cxnChg>
      </pc:sldChg>
      <pc:sldChg chg="addSp delSp modSp add mod ord modNotesTx">
        <pc:chgData name="Joan Morral Ventura" userId="bf8bd04175bd19e6" providerId="LiveId" clId="{B83E046B-8A0D-42E5-8E7A-92E34A793F62}" dt="2021-11-07T14:55:55.834" v="11880" actId="20577"/>
        <pc:sldMkLst>
          <pc:docMk/>
          <pc:sldMk cId="3374286849" sldId="271"/>
        </pc:sldMkLst>
        <pc:spChg chg="mod">
          <ac:chgData name="Joan Morral Ventura" userId="bf8bd04175bd19e6" providerId="LiveId" clId="{B83E046B-8A0D-42E5-8E7A-92E34A793F62}" dt="2021-11-06T11:42:40.959" v="5900" actId="20577"/>
          <ac:spMkLst>
            <pc:docMk/>
            <pc:sldMk cId="3374286849" sldId="271"/>
            <ac:spMk id="2" creationId="{9772C299-D72D-4FD3-BBB5-1E6D94A1B680}"/>
          </ac:spMkLst>
        </pc:spChg>
        <pc:spChg chg="del mod">
          <ac:chgData name="Joan Morral Ventura" userId="bf8bd04175bd19e6" providerId="LiveId" clId="{B83E046B-8A0D-42E5-8E7A-92E34A793F62}" dt="2021-11-07T01:59:53.872" v="10377" actId="1032"/>
          <ac:spMkLst>
            <pc:docMk/>
            <pc:sldMk cId="3374286849" sldId="271"/>
            <ac:spMk id="3" creationId="{1906C0E6-C6AD-47E5-B60C-13D344382D34}"/>
          </ac:spMkLst>
        </pc:spChg>
        <pc:spChg chg="add mod">
          <ac:chgData name="Joan Morral Ventura" userId="bf8bd04175bd19e6" providerId="LiveId" clId="{B83E046B-8A0D-42E5-8E7A-92E34A793F62}" dt="2021-11-07T00:08:35.447" v="7781" actId="1076"/>
          <ac:spMkLst>
            <pc:docMk/>
            <pc:sldMk cId="3374286849" sldId="271"/>
            <ac:spMk id="5" creationId="{2D32B271-A842-4081-A419-43446FB5E7B9}"/>
          </ac:spMkLst>
        </pc:spChg>
        <pc:spChg chg="add del mod">
          <ac:chgData name="Joan Morral Ventura" userId="bf8bd04175bd19e6" providerId="LiveId" clId="{B83E046B-8A0D-42E5-8E7A-92E34A793F62}" dt="2021-11-07T10:00:00.372" v="10683" actId="478"/>
          <ac:spMkLst>
            <pc:docMk/>
            <pc:sldMk cId="3374286849" sldId="271"/>
            <ac:spMk id="7" creationId="{436BBF07-6A6B-4F92-8D7D-428D167F0E64}"/>
          </ac:spMkLst>
        </pc:spChg>
        <pc:spChg chg="add mod">
          <ac:chgData name="Joan Morral Ventura" userId="bf8bd04175bd19e6" providerId="LiveId" clId="{B83E046B-8A0D-42E5-8E7A-92E34A793F62}" dt="2021-11-07T14:51:50.676" v="11648" actId="20577"/>
          <ac:spMkLst>
            <pc:docMk/>
            <pc:sldMk cId="3374286849" sldId="271"/>
            <ac:spMk id="8" creationId="{03B71B00-0699-4380-913B-E886DAEB3961}"/>
          </ac:spMkLst>
        </pc:spChg>
        <pc:spChg chg="add del mod">
          <ac:chgData name="Joan Morral Ventura" userId="bf8bd04175bd19e6" providerId="LiveId" clId="{B83E046B-8A0D-42E5-8E7A-92E34A793F62}" dt="2021-11-07T02:00:33.516" v="10383" actId="1032"/>
          <ac:spMkLst>
            <pc:docMk/>
            <pc:sldMk cId="3374286849" sldId="271"/>
            <ac:spMk id="10" creationId="{CE8ED902-8895-4E90-9446-E61C0F2962FC}"/>
          </ac:spMkLst>
        </pc:spChg>
        <pc:spChg chg="add mod">
          <ac:chgData name="Joan Morral Ventura" userId="bf8bd04175bd19e6" providerId="LiveId" clId="{B83E046B-8A0D-42E5-8E7A-92E34A793F62}" dt="2021-11-07T14:51:57.418" v="11661" actId="20577"/>
          <ac:spMkLst>
            <pc:docMk/>
            <pc:sldMk cId="3374286849" sldId="271"/>
            <ac:spMk id="12" creationId="{A48E803F-F097-4432-948A-E8B05F3E8AE1}"/>
          </ac:spMkLst>
        </pc:spChg>
        <pc:spChg chg="add del mod">
          <ac:chgData name="Joan Morral Ventura" userId="bf8bd04175bd19e6" providerId="LiveId" clId="{B83E046B-8A0D-42E5-8E7A-92E34A793F62}" dt="2021-11-07T10:02:03.171" v="10741" actId="478"/>
          <ac:spMkLst>
            <pc:docMk/>
            <pc:sldMk cId="3374286849" sldId="271"/>
            <ac:spMk id="13" creationId="{FCB3C3D0-7104-4BF7-8843-F22ED389D2F7}"/>
          </ac:spMkLst>
        </pc:spChg>
        <pc:spChg chg="add mod">
          <ac:chgData name="Joan Morral Ventura" userId="bf8bd04175bd19e6" providerId="LiveId" clId="{B83E046B-8A0D-42E5-8E7A-92E34A793F62}" dt="2021-11-07T14:52:27.117" v="11695" actId="20577"/>
          <ac:spMkLst>
            <pc:docMk/>
            <pc:sldMk cId="3374286849" sldId="271"/>
            <ac:spMk id="14" creationId="{EB305E50-A1A7-4F18-9844-75B255A1B7BF}"/>
          </ac:spMkLst>
        </pc:spChg>
        <pc:spChg chg="add mod">
          <ac:chgData name="Joan Morral Ventura" userId="bf8bd04175bd19e6" providerId="LiveId" clId="{B83E046B-8A0D-42E5-8E7A-92E34A793F62}" dt="2021-11-07T10:02:47.214" v="10775" actId="14100"/>
          <ac:spMkLst>
            <pc:docMk/>
            <pc:sldMk cId="3374286849" sldId="271"/>
            <ac:spMk id="15" creationId="{AAD0D9AE-FED8-435C-9E23-BC5F2B8BEFF7}"/>
          </ac:spMkLst>
        </pc:spChg>
        <pc:spChg chg="add mod">
          <ac:chgData name="Joan Morral Ventura" userId="bf8bd04175bd19e6" providerId="LiveId" clId="{B83E046B-8A0D-42E5-8E7A-92E34A793F62}" dt="2021-11-07T10:02:47.214" v="10775" actId="14100"/>
          <ac:spMkLst>
            <pc:docMk/>
            <pc:sldMk cId="3374286849" sldId="271"/>
            <ac:spMk id="16" creationId="{933FAAC4-F8A8-4B50-BC28-6AB5C5300916}"/>
          </ac:spMkLst>
        </pc:spChg>
        <pc:spChg chg="add mod">
          <ac:chgData name="Joan Morral Ventura" userId="bf8bd04175bd19e6" providerId="LiveId" clId="{B83E046B-8A0D-42E5-8E7A-92E34A793F62}" dt="2021-11-07T10:03:29.753" v="10807" actId="1036"/>
          <ac:spMkLst>
            <pc:docMk/>
            <pc:sldMk cId="3374286849" sldId="271"/>
            <ac:spMk id="17" creationId="{35E6B3EC-9EEA-4FEB-9FAC-C318372CC9CE}"/>
          </ac:spMkLst>
        </pc:spChg>
        <pc:spChg chg="add mod">
          <ac:chgData name="Joan Morral Ventura" userId="bf8bd04175bd19e6" providerId="LiveId" clId="{B83E046B-8A0D-42E5-8E7A-92E34A793F62}" dt="2021-11-07T14:52:05.026" v="11674" actId="20577"/>
          <ac:spMkLst>
            <pc:docMk/>
            <pc:sldMk cId="3374286849" sldId="271"/>
            <ac:spMk id="18" creationId="{AD47B05A-0EB5-4524-B8C9-05BB86303576}"/>
          </ac:spMkLst>
        </pc:spChg>
        <pc:spChg chg="add mod">
          <ac:chgData name="Joan Morral Ventura" userId="bf8bd04175bd19e6" providerId="LiveId" clId="{B83E046B-8A0D-42E5-8E7A-92E34A793F62}" dt="2021-11-07T14:52:36.281" v="11710" actId="20577"/>
          <ac:spMkLst>
            <pc:docMk/>
            <pc:sldMk cId="3374286849" sldId="271"/>
            <ac:spMk id="19" creationId="{14F80E56-4467-4786-8B0A-708C5219B0BC}"/>
          </ac:spMkLst>
        </pc:spChg>
        <pc:spChg chg="add mod">
          <ac:chgData name="Joan Morral Ventura" userId="bf8bd04175bd19e6" providerId="LiveId" clId="{B83E046B-8A0D-42E5-8E7A-92E34A793F62}" dt="2021-11-07T14:52:44.912" v="11725" actId="20577"/>
          <ac:spMkLst>
            <pc:docMk/>
            <pc:sldMk cId="3374286849" sldId="271"/>
            <ac:spMk id="20" creationId="{D9095BF1-91C4-422D-900A-9793497838C6}"/>
          </ac:spMkLst>
        </pc:spChg>
        <pc:spChg chg="add mod">
          <ac:chgData name="Joan Morral Ventura" userId="bf8bd04175bd19e6" providerId="LiveId" clId="{B83E046B-8A0D-42E5-8E7A-92E34A793F62}" dt="2021-11-07T10:03:34.901" v="10809" actId="1076"/>
          <ac:spMkLst>
            <pc:docMk/>
            <pc:sldMk cId="3374286849" sldId="271"/>
            <ac:spMk id="21" creationId="{8506E76C-928E-445B-B981-8D9E20D70DDA}"/>
          </ac:spMkLst>
        </pc:spChg>
        <pc:spChg chg="add mod">
          <ac:chgData name="Joan Morral Ventura" userId="bf8bd04175bd19e6" providerId="LiveId" clId="{B83E046B-8A0D-42E5-8E7A-92E34A793F62}" dt="2021-11-07T10:06:26.873" v="10867" actId="1076"/>
          <ac:spMkLst>
            <pc:docMk/>
            <pc:sldMk cId="3374286849" sldId="271"/>
            <ac:spMk id="47" creationId="{B540298E-A874-4407-A4CB-2A9295D5D81B}"/>
          </ac:spMkLst>
        </pc:spChg>
        <pc:spChg chg="add mod">
          <ac:chgData name="Joan Morral Ventura" userId="bf8bd04175bd19e6" providerId="LiveId" clId="{B83E046B-8A0D-42E5-8E7A-92E34A793F62}" dt="2021-11-07T10:06:35.417" v="10868" actId="1076"/>
          <ac:spMkLst>
            <pc:docMk/>
            <pc:sldMk cId="3374286849" sldId="271"/>
            <ac:spMk id="49" creationId="{CCE6F3F4-CD90-434B-97C7-E18CF654C0A8}"/>
          </ac:spMkLst>
        </pc:spChg>
        <pc:spChg chg="add mod">
          <ac:chgData name="Joan Morral Ventura" userId="bf8bd04175bd19e6" providerId="LiveId" clId="{B83E046B-8A0D-42E5-8E7A-92E34A793F62}" dt="2021-11-07T10:06:22.089" v="10866" actId="1076"/>
          <ac:spMkLst>
            <pc:docMk/>
            <pc:sldMk cId="3374286849" sldId="271"/>
            <ac:spMk id="50" creationId="{D6C5A818-3178-4ABB-937F-9E2C2B67AF96}"/>
          </ac:spMkLst>
        </pc:spChg>
        <pc:graphicFrameChg chg="add del mod modGraphic">
          <ac:chgData name="Joan Morral Ventura" userId="bf8bd04175bd19e6" providerId="LiveId" clId="{B83E046B-8A0D-42E5-8E7A-92E34A793F62}" dt="2021-11-07T02:00:07.254" v="10382" actId="478"/>
          <ac:graphicFrameMkLst>
            <pc:docMk/>
            <pc:sldMk cId="3374286849" sldId="271"/>
            <ac:graphicFrameMk id="7" creationId="{D67353A9-6821-476B-AF15-3D06D81C8154}"/>
          </ac:graphicFrameMkLst>
        </pc:graphicFrameChg>
        <pc:graphicFrameChg chg="add del mod modGraphic">
          <ac:chgData name="Joan Morral Ventura" userId="bf8bd04175bd19e6" providerId="LiveId" clId="{B83E046B-8A0D-42E5-8E7A-92E34A793F62}" dt="2021-11-07T09:59:55.934" v="10682" actId="478"/>
          <ac:graphicFrameMkLst>
            <pc:docMk/>
            <pc:sldMk cId="3374286849" sldId="271"/>
            <ac:graphicFrameMk id="11" creationId="{E8E2E8ED-5061-40CC-AF20-8F10AE1804C6}"/>
          </ac:graphicFrameMkLst>
        </pc:graphicFrameChg>
        <pc:picChg chg="del">
          <ac:chgData name="Joan Morral Ventura" userId="bf8bd04175bd19e6" providerId="LiveId" clId="{B83E046B-8A0D-42E5-8E7A-92E34A793F62}" dt="2021-11-06T09:52:03.478" v="3544" actId="478"/>
          <ac:picMkLst>
            <pc:docMk/>
            <pc:sldMk cId="3374286849" sldId="271"/>
            <ac:picMk id="11" creationId="{89993DEE-492D-4BD1-8F0D-210C1722649E}"/>
          </ac:picMkLst>
        </pc:picChg>
        <pc:cxnChg chg="add mod">
          <ac:chgData name="Joan Morral Ventura" userId="bf8bd04175bd19e6" providerId="LiveId" clId="{B83E046B-8A0D-42E5-8E7A-92E34A793F62}" dt="2021-11-07T10:04:08.159" v="10818" actId="14100"/>
          <ac:cxnSpMkLst>
            <pc:docMk/>
            <pc:sldMk cId="3374286849" sldId="271"/>
            <ac:cxnSpMk id="22" creationId="{84F63137-7370-4A21-8229-C218A3F3D31A}"/>
          </ac:cxnSpMkLst>
        </pc:cxnChg>
        <pc:cxnChg chg="add mod">
          <ac:chgData name="Joan Morral Ventura" userId="bf8bd04175bd19e6" providerId="LiveId" clId="{B83E046B-8A0D-42E5-8E7A-92E34A793F62}" dt="2021-11-07T10:04:01.632" v="10815" actId="14100"/>
          <ac:cxnSpMkLst>
            <pc:docMk/>
            <pc:sldMk cId="3374286849" sldId="271"/>
            <ac:cxnSpMk id="23" creationId="{3EDBE2B3-8081-4EA5-BA3C-436C98BA987D}"/>
          </ac:cxnSpMkLst>
        </pc:cxnChg>
        <pc:cxnChg chg="add mod">
          <ac:chgData name="Joan Morral Ventura" userId="bf8bd04175bd19e6" providerId="LiveId" clId="{B83E046B-8A0D-42E5-8E7A-92E34A793F62}" dt="2021-11-07T10:04:05.687" v="10817" actId="1076"/>
          <ac:cxnSpMkLst>
            <pc:docMk/>
            <pc:sldMk cId="3374286849" sldId="271"/>
            <ac:cxnSpMk id="26" creationId="{0ACFFC44-8EAB-4C82-AAD2-A2D618E4E5CF}"/>
          </ac:cxnSpMkLst>
        </pc:cxnChg>
        <pc:cxnChg chg="add mod">
          <ac:chgData name="Joan Morral Ventura" userId="bf8bd04175bd19e6" providerId="LiveId" clId="{B83E046B-8A0D-42E5-8E7A-92E34A793F62}" dt="2021-11-07T10:04:18.568" v="10823" actId="14100"/>
          <ac:cxnSpMkLst>
            <pc:docMk/>
            <pc:sldMk cId="3374286849" sldId="271"/>
            <ac:cxnSpMk id="28" creationId="{589AA268-7ABA-4098-8022-4B5F5A36FCF3}"/>
          </ac:cxnSpMkLst>
        </pc:cxnChg>
        <pc:cxnChg chg="add mod">
          <ac:chgData name="Joan Morral Ventura" userId="bf8bd04175bd19e6" providerId="LiveId" clId="{B83E046B-8A0D-42E5-8E7A-92E34A793F62}" dt="2021-11-07T10:04:22.953" v="10825" actId="1076"/>
          <ac:cxnSpMkLst>
            <pc:docMk/>
            <pc:sldMk cId="3374286849" sldId="271"/>
            <ac:cxnSpMk id="31" creationId="{FD0C05FD-4434-4731-8EC1-C15D325748B4}"/>
          </ac:cxnSpMkLst>
        </pc:cxnChg>
        <pc:cxnChg chg="add mod">
          <ac:chgData name="Joan Morral Ventura" userId="bf8bd04175bd19e6" providerId="LiveId" clId="{B83E046B-8A0D-42E5-8E7A-92E34A793F62}" dt="2021-11-07T10:04:32.614" v="10829" actId="14100"/>
          <ac:cxnSpMkLst>
            <pc:docMk/>
            <pc:sldMk cId="3374286849" sldId="271"/>
            <ac:cxnSpMk id="32" creationId="{A198DCE2-BAA4-4B56-9DEE-4FF8649592E3}"/>
          </ac:cxnSpMkLst>
        </pc:cxnChg>
        <pc:cxnChg chg="add mod">
          <ac:chgData name="Joan Morral Ventura" userId="bf8bd04175bd19e6" providerId="LiveId" clId="{B83E046B-8A0D-42E5-8E7A-92E34A793F62}" dt="2021-11-07T10:04:41.336" v="10832" actId="14100"/>
          <ac:cxnSpMkLst>
            <pc:docMk/>
            <pc:sldMk cId="3374286849" sldId="271"/>
            <ac:cxnSpMk id="35" creationId="{4924D7CF-EAF7-4FCA-8D68-8C24308E2025}"/>
          </ac:cxnSpMkLst>
        </pc:cxnChg>
        <pc:cxnChg chg="add mod">
          <ac:chgData name="Joan Morral Ventura" userId="bf8bd04175bd19e6" providerId="LiveId" clId="{B83E046B-8A0D-42E5-8E7A-92E34A793F62}" dt="2021-11-07T10:04:47.406" v="10835" actId="14100"/>
          <ac:cxnSpMkLst>
            <pc:docMk/>
            <pc:sldMk cId="3374286849" sldId="271"/>
            <ac:cxnSpMk id="37" creationId="{3C82DD8F-0A01-48F5-ADDF-9BCD3B606C47}"/>
          </ac:cxnSpMkLst>
        </pc:cxnChg>
        <pc:cxnChg chg="add del mod">
          <ac:chgData name="Joan Morral Ventura" userId="bf8bd04175bd19e6" providerId="LiveId" clId="{B83E046B-8A0D-42E5-8E7A-92E34A793F62}" dt="2021-11-07T10:05:03.806" v="10841" actId="478"/>
          <ac:cxnSpMkLst>
            <pc:docMk/>
            <pc:sldMk cId="3374286849" sldId="271"/>
            <ac:cxnSpMk id="39" creationId="{2F42A373-AC79-4F23-B537-2869095C04C4}"/>
          </ac:cxnSpMkLst>
        </pc:cxnChg>
        <pc:cxnChg chg="add mod">
          <ac:chgData name="Joan Morral Ventura" userId="bf8bd04175bd19e6" providerId="LiveId" clId="{B83E046B-8A0D-42E5-8E7A-92E34A793F62}" dt="2021-11-07T10:05:01.969" v="10840" actId="14100"/>
          <ac:cxnSpMkLst>
            <pc:docMk/>
            <pc:sldMk cId="3374286849" sldId="271"/>
            <ac:cxnSpMk id="40" creationId="{6730468F-F279-456A-882A-7CD660442A22}"/>
          </ac:cxnSpMkLst>
        </pc:cxnChg>
        <pc:cxnChg chg="add mod">
          <ac:chgData name="Joan Morral Ventura" userId="bf8bd04175bd19e6" providerId="LiveId" clId="{B83E046B-8A0D-42E5-8E7A-92E34A793F62}" dt="2021-11-07T10:05:12.874" v="10845" actId="14100"/>
          <ac:cxnSpMkLst>
            <pc:docMk/>
            <pc:sldMk cId="3374286849" sldId="271"/>
            <ac:cxnSpMk id="42" creationId="{BDC31914-D50A-43C0-A524-F807E30D4E66}"/>
          </ac:cxnSpMkLst>
        </pc:cxnChg>
        <pc:cxnChg chg="add mod">
          <ac:chgData name="Joan Morral Ventura" userId="bf8bd04175bd19e6" providerId="LiveId" clId="{B83E046B-8A0D-42E5-8E7A-92E34A793F62}" dt="2021-11-07T10:05:18.340" v="10847" actId="1076"/>
          <ac:cxnSpMkLst>
            <pc:docMk/>
            <pc:sldMk cId="3374286849" sldId="271"/>
            <ac:cxnSpMk id="45" creationId="{E7EDF310-5B62-42F2-838E-ACDDA4DE50BB}"/>
          </ac:cxnSpMkLst>
        </pc:cxnChg>
        <pc:cxnChg chg="add mod">
          <ac:chgData name="Joan Morral Ventura" userId="bf8bd04175bd19e6" providerId="LiveId" clId="{B83E046B-8A0D-42E5-8E7A-92E34A793F62}" dt="2021-11-07T10:05:23.891" v="10849" actId="1076"/>
          <ac:cxnSpMkLst>
            <pc:docMk/>
            <pc:sldMk cId="3374286849" sldId="271"/>
            <ac:cxnSpMk id="46" creationId="{15B416A6-12BF-44B1-99AA-01169513970A}"/>
          </ac:cxnSpMkLst>
        </pc:cxnChg>
        <pc:cxnChg chg="add del mod">
          <ac:chgData name="Joan Morral Ventura" userId="bf8bd04175bd19e6" providerId="LiveId" clId="{B83E046B-8A0D-42E5-8E7A-92E34A793F62}" dt="2021-11-07T10:06:02.799" v="10862" actId="478"/>
          <ac:cxnSpMkLst>
            <pc:docMk/>
            <pc:sldMk cId="3374286849" sldId="271"/>
            <ac:cxnSpMk id="48" creationId="{D5F778E3-D305-430F-912B-91D1354A1E44}"/>
          </ac:cxnSpMkLst>
        </pc:cxnChg>
      </pc:sldChg>
      <pc:sldChg chg="delSp modSp add mod ord modNotesTx">
        <pc:chgData name="Joan Morral Ventura" userId="bf8bd04175bd19e6" providerId="LiveId" clId="{B83E046B-8A0D-42E5-8E7A-92E34A793F62}" dt="2021-11-07T14:29:18.569" v="11470"/>
        <pc:sldMkLst>
          <pc:docMk/>
          <pc:sldMk cId="3975423449" sldId="272"/>
        </pc:sldMkLst>
        <pc:spChg chg="mod">
          <ac:chgData name="Joan Morral Ventura" userId="bf8bd04175bd19e6" providerId="LiveId" clId="{B83E046B-8A0D-42E5-8E7A-92E34A793F62}" dt="2021-11-06T10:08:32.664" v="3709" actId="6549"/>
          <ac:spMkLst>
            <pc:docMk/>
            <pc:sldMk cId="3975423449" sldId="272"/>
            <ac:spMk id="2" creationId="{9772C299-D72D-4FD3-BBB5-1E6D94A1B680}"/>
          </ac:spMkLst>
        </pc:spChg>
        <pc:spChg chg="mod">
          <ac:chgData name="Joan Morral Ventura" userId="bf8bd04175bd19e6" providerId="LiveId" clId="{B83E046B-8A0D-42E5-8E7A-92E34A793F62}" dt="2021-11-06T10:33:28.714" v="4207" actId="14100"/>
          <ac:spMkLst>
            <pc:docMk/>
            <pc:sldMk cId="3975423449" sldId="272"/>
            <ac:spMk id="3" creationId="{1906C0E6-C6AD-47E5-B60C-13D344382D34}"/>
          </ac:spMkLst>
        </pc:spChg>
        <pc:graphicFrameChg chg="mod modGraphic">
          <ac:chgData name="Joan Morral Ventura" userId="bf8bd04175bd19e6" providerId="LiveId" clId="{B83E046B-8A0D-42E5-8E7A-92E34A793F62}" dt="2021-11-06T10:33:29.224" v="4208" actId="404"/>
          <ac:graphicFrameMkLst>
            <pc:docMk/>
            <pc:sldMk cId="3975423449" sldId="272"/>
            <ac:graphicFrameMk id="5" creationId="{85D593B8-D563-4FF3-89AD-71514DFD3D43}"/>
          </ac:graphicFrameMkLst>
        </pc:graphicFrameChg>
        <pc:picChg chg="del">
          <ac:chgData name="Joan Morral Ventura" userId="bf8bd04175bd19e6" providerId="LiveId" clId="{B83E046B-8A0D-42E5-8E7A-92E34A793F62}" dt="2021-11-06T10:08:56.603" v="3712" actId="478"/>
          <ac:picMkLst>
            <pc:docMk/>
            <pc:sldMk cId="3975423449" sldId="272"/>
            <ac:picMk id="11" creationId="{89993DEE-492D-4BD1-8F0D-210C1722649E}"/>
          </ac:picMkLst>
        </pc:picChg>
      </pc:sldChg>
      <pc:sldChg chg="addSp delSp modSp add mod ord modNotesTx">
        <pc:chgData name="Joan Morral Ventura" userId="bf8bd04175bd19e6" providerId="LiveId" clId="{B83E046B-8A0D-42E5-8E7A-92E34A793F62}" dt="2021-11-07T14:29:50.581" v="11472"/>
        <pc:sldMkLst>
          <pc:docMk/>
          <pc:sldMk cId="2711334636" sldId="273"/>
        </pc:sldMkLst>
        <pc:spChg chg="mod">
          <ac:chgData name="Joan Morral Ventura" userId="bf8bd04175bd19e6" providerId="LiveId" clId="{B83E046B-8A0D-42E5-8E7A-92E34A793F62}" dt="2021-11-06T10:29:27.474" v="4090" actId="20577"/>
          <ac:spMkLst>
            <pc:docMk/>
            <pc:sldMk cId="2711334636" sldId="273"/>
            <ac:spMk id="2" creationId="{9772C299-D72D-4FD3-BBB5-1E6D94A1B680}"/>
          </ac:spMkLst>
        </pc:spChg>
        <pc:spChg chg="del mod">
          <ac:chgData name="Joan Morral Ventura" userId="bf8bd04175bd19e6" providerId="LiveId" clId="{B83E046B-8A0D-42E5-8E7A-92E34A793F62}" dt="2021-11-07T01:21:30.652" v="8959" actId="3680"/>
          <ac:spMkLst>
            <pc:docMk/>
            <pc:sldMk cId="2711334636" sldId="273"/>
            <ac:spMk id="3" creationId="{1906C0E6-C6AD-47E5-B60C-13D344382D34}"/>
          </ac:spMkLst>
        </pc:spChg>
        <pc:spChg chg="add mod">
          <ac:chgData name="Joan Morral Ventura" userId="bf8bd04175bd19e6" providerId="LiveId" clId="{B83E046B-8A0D-42E5-8E7A-92E34A793F62}" dt="2021-11-07T01:43:07.837" v="10241" actId="1582"/>
          <ac:spMkLst>
            <pc:docMk/>
            <pc:sldMk cId="2711334636" sldId="273"/>
            <ac:spMk id="9" creationId="{271C8322-3D9D-45E8-AE39-A2234A24C0BE}"/>
          </ac:spMkLst>
        </pc:spChg>
        <pc:spChg chg="add mod">
          <ac:chgData name="Joan Morral Ventura" userId="bf8bd04175bd19e6" providerId="LiveId" clId="{B83E046B-8A0D-42E5-8E7A-92E34A793F62}" dt="2021-11-07T01:43:37.724" v="10246" actId="14100"/>
          <ac:spMkLst>
            <pc:docMk/>
            <pc:sldMk cId="2711334636" sldId="273"/>
            <ac:spMk id="12" creationId="{0F1B0DFB-9BB8-41A9-BB77-ECAB18DD4EA7}"/>
          </ac:spMkLst>
        </pc:spChg>
        <pc:spChg chg="add mod">
          <ac:chgData name="Joan Morral Ventura" userId="bf8bd04175bd19e6" providerId="LiveId" clId="{B83E046B-8A0D-42E5-8E7A-92E34A793F62}" dt="2021-11-07T01:43:55.268" v="10249" actId="14100"/>
          <ac:spMkLst>
            <pc:docMk/>
            <pc:sldMk cId="2711334636" sldId="273"/>
            <ac:spMk id="13" creationId="{E628E8A3-7B7C-4FD0-8C0F-07EF54F7CDF6}"/>
          </ac:spMkLst>
        </pc:spChg>
        <pc:spChg chg="add mod">
          <ac:chgData name="Joan Morral Ventura" userId="bf8bd04175bd19e6" providerId="LiveId" clId="{B83E046B-8A0D-42E5-8E7A-92E34A793F62}" dt="2021-11-07T01:46:18.341" v="10276" actId="208"/>
          <ac:spMkLst>
            <pc:docMk/>
            <pc:sldMk cId="2711334636" sldId="273"/>
            <ac:spMk id="17" creationId="{30C45268-5923-4169-82B7-AF99445AB68D}"/>
          </ac:spMkLst>
        </pc:spChg>
        <pc:graphicFrameChg chg="add mod ord modGraphic">
          <ac:chgData name="Joan Morral Ventura" userId="bf8bd04175bd19e6" providerId="LiveId" clId="{B83E046B-8A0D-42E5-8E7A-92E34A793F62}" dt="2021-11-07T01:40:10.293" v="10226" actId="20577"/>
          <ac:graphicFrameMkLst>
            <pc:docMk/>
            <pc:sldMk cId="2711334636" sldId="273"/>
            <ac:graphicFrameMk id="6" creationId="{01A09413-C0FF-4C85-BB04-F11243541F92}"/>
          </ac:graphicFrameMkLst>
        </pc:graphicFrameChg>
        <pc:picChg chg="add mod">
          <ac:chgData name="Joan Morral Ventura" userId="bf8bd04175bd19e6" providerId="LiveId" clId="{B83E046B-8A0D-42E5-8E7A-92E34A793F62}" dt="2021-11-07T01:43:21.930" v="10243" actId="207"/>
          <ac:picMkLst>
            <pc:docMk/>
            <pc:sldMk cId="2711334636" sldId="273"/>
            <ac:picMk id="8" creationId="{ADC85A86-7925-4571-8766-161651704E5D}"/>
          </ac:picMkLst>
        </pc:picChg>
        <pc:picChg chg="add mod ord modCrop">
          <ac:chgData name="Joan Morral Ventura" userId="bf8bd04175bd19e6" providerId="LiveId" clId="{B83E046B-8A0D-42E5-8E7A-92E34A793F62}" dt="2021-11-07T01:45:14.177" v="10271" actId="1076"/>
          <ac:picMkLst>
            <pc:docMk/>
            <pc:sldMk cId="2711334636" sldId="273"/>
            <ac:picMk id="11" creationId="{A7C8E455-9CA6-4081-B6E5-3A0F1614F445}"/>
          </ac:picMkLst>
        </pc:picChg>
        <pc:cxnChg chg="add mod">
          <ac:chgData name="Joan Morral Ventura" userId="bf8bd04175bd19e6" providerId="LiveId" clId="{B83E046B-8A0D-42E5-8E7A-92E34A793F62}" dt="2021-11-07T01:44:19.404" v="10253" actId="1582"/>
          <ac:cxnSpMkLst>
            <pc:docMk/>
            <pc:sldMk cId="2711334636" sldId="273"/>
            <ac:cxnSpMk id="15" creationId="{E6C9940F-ADCD-4991-BCF4-90A300C2A7EA}"/>
          </ac:cxnSpMkLst>
        </pc:cxnChg>
        <pc:cxnChg chg="add mod">
          <ac:chgData name="Joan Morral Ventura" userId="bf8bd04175bd19e6" providerId="LiveId" clId="{B83E046B-8A0D-42E5-8E7A-92E34A793F62}" dt="2021-11-07T01:44:35.898" v="10265" actId="1038"/>
          <ac:cxnSpMkLst>
            <pc:docMk/>
            <pc:sldMk cId="2711334636" sldId="273"/>
            <ac:cxnSpMk id="16" creationId="{A458483E-E481-407D-9D53-5D7A378F273A}"/>
          </ac:cxnSpMkLst>
        </pc:cxnChg>
        <pc:cxnChg chg="add mod">
          <ac:chgData name="Joan Morral Ventura" userId="bf8bd04175bd19e6" providerId="LiveId" clId="{B83E046B-8A0D-42E5-8E7A-92E34A793F62}" dt="2021-11-07T01:46:30.708" v="10280" actId="208"/>
          <ac:cxnSpMkLst>
            <pc:docMk/>
            <pc:sldMk cId="2711334636" sldId="273"/>
            <ac:cxnSpMk id="18" creationId="{AFCE4D4B-D63D-47DF-A956-48F0FF226B4E}"/>
          </ac:cxnSpMkLst>
        </pc:cxnChg>
      </pc:sldChg>
      <pc:sldChg chg="delSp modSp add mod ord modNotesTx">
        <pc:chgData name="Joan Morral Ventura" userId="bf8bd04175bd19e6" providerId="LiveId" clId="{B83E046B-8A0D-42E5-8E7A-92E34A793F62}" dt="2021-11-07T14:28:10.904" v="11467" actId="20577"/>
        <pc:sldMkLst>
          <pc:docMk/>
          <pc:sldMk cId="3035681043" sldId="274"/>
        </pc:sldMkLst>
        <pc:spChg chg="mod">
          <ac:chgData name="Joan Morral Ventura" userId="bf8bd04175bd19e6" providerId="LiveId" clId="{B83E046B-8A0D-42E5-8E7A-92E34A793F62}" dt="2021-11-06T11:54:11.371" v="6215" actId="20577"/>
          <ac:spMkLst>
            <pc:docMk/>
            <pc:sldMk cId="3035681043" sldId="274"/>
            <ac:spMk id="3" creationId="{1906C0E6-C6AD-47E5-B60C-13D344382D34}"/>
          </ac:spMkLst>
        </pc:spChg>
        <pc:picChg chg="del">
          <ac:chgData name="Joan Morral Ventura" userId="bf8bd04175bd19e6" providerId="LiveId" clId="{B83E046B-8A0D-42E5-8E7A-92E34A793F62}" dt="2021-11-06T11:01:43.065" v="5219" actId="478"/>
          <ac:picMkLst>
            <pc:docMk/>
            <pc:sldMk cId="3035681043" sldId="274"/>
            <ac:picMk id="7" creationId="{410849CE-44C7-4EA1-B34E-61CCBF95F66C}"/>
          </ac:picMkLst>
        </pc:picChg>
      </pc:sldChg>
      <pc:sldChg chg="addSp delSp modSp add mod delAnim modAnim modNotesTx">
        <pc:chgData name="Joan Morral Ventura" userId="bf8bd04175bd19e6" providerId="LiveId" clId="{B83E046B-8A0D-42E5-8E7A-92E34A793F62}" dt="2021-11-07T14:33:18.123" v="11496"/>
        <pc:sldMkLst>
          <pc:docMk/>
          <pc:sldMk cId="3857133840" sldId="275"/>
        </pc:sldMkLst>
        <pc:spChg chg="mod">
          <ac:chgData name="Joan Morral Ventura" userId="bf8bd04175bd19e6" providerId="LiveId" clId="{B83E046B-8A0D-42E5-8E7A-92E34A793F62}" dt="2021-11-06T22:35:44.225" v="6295" actId="20577"/>
          <ac:spMkLst>
            <pc:docMk/>
            <pc:sldMk cId="3857133840" sldId="275"/>
            <ac:spMk id="2" creationId="{9772C299-D72D-4FD3-BBB5-1E6D94A1B680}"/>
          </ac:spMkLst>
        </pc:spChg>
        <pc:spChg chg="mod">
          <ac:chgData name="Joan Morral Ventura" userId="bf8bd04175bd19e6" providerId="LiveId" clId="{B83E046B-8A0D-42E5-8E7A-92E34A793F62}" dt="2021-11-07T00:13:35.973" v="8207" actId="207"/>
          <ac:spMkLst>
            <pc:docMk/>
            <pc:sldMk cId="3857133840" sldId="275"/>
            <ac:spMk id="3" creationId="{1906C0E6-C6AD-47E5-B60C-13D344382D34}"/>
          </ac:spMkLst>
        </pc:spChg>
        <pc:spChg chg="add mod">
          <ac:chgData name="Joan Morral Ventura" userId="bf8bd04175bd19e6" providerId="LiveId" clId="{B83E046B-8A0D-42E5-8E7A-92E34A793F62}" dt="2021-11-07T00:11:59.539" v="7993" actId="1076"/>
          <ac:spMkLst>
            <pc:docMk/>
            <pc:sldMk cId="3857133840" sldId="275"/>
            <ac:spMk id="11" creationId="{A4270736-4EFD-4462-B8F7-DEE12D13E27A}"/>
          </ac:spMkLst>
        </pc:spChg>
        <pc:picChg chg="add del mod">
          <ac:chgData name="Joan Morral Ventura" userId="bf8bd04175bd19e6" providerId="LiveId" clId="{B83E046B-8A0D-42E5-8E7A-92E34A793F62}" dt="2021-11-07T00:28:55.596" v="8209" actId="21"/>
          <ac:picMkLst>
            <pc:docMk/>
            <pc:sldMk cId="3857133840" sldId="275"/>
            <ac:picMk id="8" creationId="{2F7F0EF2-08C3-4A53-9144-91569BA32EC9}"/>
          </ac:picMkLst>
        </pc:picChg>
        <pc:picChg chg="mod">
          <ac:chgData name="Joan Morral Ventura" userId="bf8bd04175bd19e6" providerId="LiveId" clId="{B83E046B-8A0D-42E5-8E7A-92E34A793F62}" dt="2021-11-07T00:06:59.561" v="7636" actId="1037"/>
          <ac:picMkLst>
            <pc:docMk/>
            <pc:sldMk cId="3857133840" sldId="275"/>
            <ac:picMk id="10" creationId="{9F15A460-6A25-4161-9AAD-9D887C52930F}"/>
          </ac:picMkLst>
        </pc:picChg>
        <pc:picChg chg="mod">
          <ac:chgData name="Joan Morral Ventura" userId="bf8bd04175bd19e6" providerId="LiveId" clId="{B83E046B-8A0D-42E5-8E7A-92E34A793F62}" dt="2021-11-07T00:07:01.744" v="7650" actId="1038"/>
          <ac:picMkLst>
            <pc:docMk/>
            <pc:sldMk cId="3857133840" sldId="275"/>
            <ac:picMk id="12" creationId="{1EA51DF5-E8C1-4C55-B4CF-7653F226DA52}"/>
          </ac:picMkLst>
        </pc:picChg>
      </pc:sldChg>
      <pc:sldChg chg="addSp delSp modSp add mod modAnim modNotesTx">
        <pc:chgData name="Joan Morral Ventura" userId="bf8bd04175bd19e6" providerId="LiveId" clId="{B83E046B-8A0D-42E5-8E7A-92E34A793F62}" dt="2021-11-07T14:33:21.254" v="11497"/>
        <pc:sldMkLst>
          <pc:docMk/>
          <pc:sldMk cId="3327683235" sldId="276"/>
        </pc:sldMkLst>
        <pc:spChg chg="del">
          <ac:chgData name="Joan Morral Ventura" userId="bf8bd04175bd19e6" providerId="LiveId" clId="{B83E046B-8A0D-42E5-8E7A-92E34A793F62}" dt="2021-11-07T00:29:15.839" v="8213" actId="478"/>
          <ac:spMkLst>
            <pc:docMk/>
            <pc:sldMk cId="3327683235" sldId="276"/>
            <ac:spMk id="3" creationId="{1906C0E6-C6AD-47E5-B60C-13D344382D34}"/>
          </ac:spMkLst>
        </pc:spChg>
        <pc:spChg chg="add del mod">
          <ac:chgData name="Joan Morral Ventura" userId="bf8bd04175bd19e6" providerId="LiveId" clId="{B83E046B-8A0D-42E5-8E7A-92E34A793F62}" dt="2021-11-07T00:29:23.944" v="8215"/>
          <ac:spMkLst>
            <pc:docMk/>
            <pc:sldMk cId="3327683235" sldId="276"/>
            <ac:spMk id="8" creationId="{A63CB96F-C040-40E9-B577-3A2E5DD8FB05}"/>
          </ac:spMkLst>
        </pc:spChg>
        <pc:spChg chg="del">
          <ac:chgData name="Joan Morral Ventura" userId="bf8bd04175bd19e6" providerId="LiveId" clId="{B83E046B-8A0D-42E5-8E7A-92E34A793F62}" dt="2021-11-07T00:29:18.051" v="8214" actId="478"/>
          <ac:spMkLst>
            <pc:docMk/>
            <pc:sldMk cId="3327683235" sldId="276"/>
            <ac:spMk id="11" creationId="{A4270736-4EFD-4462-B8F7-DEE12D13E27A}"/>
          </ac:spMkLst>
        </pc:spChg>
        <pc:picChg chg="add mod">
          <ac:chgData name="Joan Morral Ventura" userId="bf8bd04175bd19e6" providerId="LiveId" clId="{B83E046B-8A0D-42E5-8E7A-92E34A793F62}" dt="2021-11-07T00:30:22.027" v="8221" actId="14100"/>
          <ac:picMkLst>
            <pc:docMk/>
            <pc:sldMk cId="3327683235" sldId="276"/>
            <ac:picMk id="9" creationId="{46E09536-2FAC-4428-BE6D-525EFCE038AA}"/>
          </ac:picMkLst>
        </pc:picChg>
        <pc:picChg chg="del">
          <ac:chgData name="Joan Morral Ventura" userId="bf8bd04175bd19e6" providerId="LiveId" clId="{B83E046B-8A0D-42E5-8E7A-92E34A793F62}" dt="2021-11-07T00:29:14.207" v="8212" actId="478"/>
          <ac:picMkLst>
            <pc:docMk/>
            <pc:sldMk cId="3327683235" sldId="276"/>
            <ac:picMk id="10" creationId="{9F15A460-6A25-4161-9AAD-9D887C52930F}"/>
          </ac:picMkLst>
        </pc:picChg>
        <pc:picChg chg="del">
          <ac:chgData name="Joan Morral Ventura" userId="bf8bd04175bd19e6" providerId="LiveId" clId="{B83E046B-8A0D-42E5-8E7A-92E34A793F62}" dt="2021-11-07T00:29:13.658" v="8211" actId="478"/>
          <ac:picMkLst>
            <pc:docMk/>
            <pc:sldMk cId="3327683235" sldId="276"/>
            <ac:picMk id="12" creationId="{1EA51DF5-E8C1-4C55-B4CF-7653F226DA52}"/>
          </ac:picMkLst>
        </pc:picChg>
        <pc:picChg chg="add mod">
          <ac:chgData name="Joan Morral Ventura" userId="bf8bd04175bd19e6" providerId="LiveId" clId="{B83E046B-8A0D-42E5-8E7A-92E34A793F62}" dt="2021-11-07T00:50:26.703" v="8228" actId="1076"/>
          <ac:picMkLst>
            <pc:docMk/>
            <pc:sldMk cId="3327683235" sldId="276"/>
            <ac:picMk id="13" creationId="{700A07CD-4655-41CA-9348-98DF21E46508}"/>
          </ac:picMkLst>
        </pc:picChg>
      </pc:sldChg>
      <pc:sldChg chg="addSp delSp modSp new mod modAnim modNotesTx">
        <pc:chgData name="Joan Morral Ventura" userId="bf8bd04175bd19e6" providerId="LiveId" clId="{B83E046B-8A0D-42E5-8E7A-92E34A793F62}" dt="2021-11-07T14:32:55.784" v="11494"/>
        <pc:sldMkLst>
          <pc:docMk/>
          <pc:sldMk cId="753812115" sldId="277"/>
        </pc:sldMkLst>
        <pc:spChg chg="del">
          <ac:chgData name="Joan Morral Ventura" userId="bf8bd04175bd19e6" providerId="LiveId" clId="{B83E046B-8A0D-42E5-8E7A-92E34A793F62}" dt="2021-11-07T00:50:06.275" v="8224"/>
          <ac:spMkLst>
            <pc:docMk/>
            <pc:sldMk cId="753812115" sldId="277"/>
            <ac:spMk id="3" creationId="{98A0273F-0F08-4774-9DD8-93A9091F5B73}"/>
          </ac:spMkLst>
        </pc:spChg>
        <pc:picChg chg="add mod">
          <ac:chgData name="Joan Morral Ventura" userId="bf8bd04175bd19e6" providerId="LiveId" clId="{B83E046B-8A0D-42E5-8E7A-92E34A793F62}" dt="2021-11-07T00:50:12.455" v="8226" actId="14100"/>
          <ac:picMkLst>
            <pc:docMk/>
            <pc:sldMk cId="753812115" sldId="277"/>
            <ac:picMk id="5" creationId="{C2C1FABA-369F-40C1-8544-8F2C982B5654}"/>
          </ac:picMkLst>
        </pc:picChg>
        <pc:picChg chg="add mod">
          <ac:chgData name="Joan Morral Ventura" userId="bf8bd04175bd19e6" providerId="LiveId" clId="{B83E046B-8A0D-42E5-8E7A-92E34A793F62}" dt="2021-11-07T00:50:33.602" v="8229"/>
          <ac:picMkLst>
            <pc:docMk/>
            <pc:sldMk cId="753812115" sldId="277"/>
            <ac:picMk id="6" creationId="{54D98DA5-7BC5-4EE1-A0DB-7C65ACB44A78}"/>
          </ac:picMkLst>
        </pc:picChg>
      </pc:sldChg>
      <pc:sldChg chg="modSp add mod modNotesTx">
        <pc:chgData name="Joan Morral Ventura" userId="bf8bd04175bd19e6" providerId="LiveId" clId="{B83E046B-8A0D-42E5-8E7A-92E34A793F62}" dt="2021-11-07T14:30:25.519" v="11475"/>
        <pc:sldMkLst>
          <pc:docMk/>
          <pc:sldMk cId="749157314" sldId="278"/>
        </pc:sldMkLst>
        <pc:spChg chg="mod">
          <ac:chgData name="Joan Morral Ventura" userId="bf8bd04175bd19e6" providerId="LiveId" clId="{B83E046B-8A0D-42E5-8E7A-92E34A793F62}" dt="2021-11-07T10:21:35.012" v="11443" actId="20577"/>
          <ac:spMkLst>
            <pc:docMk/>
            <pc:sldMk cId="749157314" sldId="278"/>
            <ac:spMk id="10" creationId="{0F641A29-D8A3-4A3D-9FCC-96481493D8A6}"/>
          </ac:spMkLst>
        </pc:spChg>
      </pc:sldChg>
      <pc:sldChg chg="addSp delSp modSp add mod modNotesTx">
        <pc:chgData name="Joan Morral Ventura" userId="bf8bd04175bd19e6" providerId="LiveId" clId="{B83E046B-8A0D-42E5-8E7A-92E34A793F62}" dt="2021-11-07T14:33:08.416" v="11495"/>
        <pc:sldMkLst>
          <pc:docMk/>
          <pc:sldMk cId="1887008167" sldId="279"/>
        </pc:sldMkLst>
        <pc:spChg chg="mod">
          <ac:chgData name="Joan Morral Ventura" userId="bf8bd04175bd19e6" providerId="LiveId" clId="{B83E046B-8A0D-42E5-8E7A-92E34A793F62}" dt="2021-11-07T10:09:36.619" v="10920" actId="20577"/>
          <ac:spMkLst>
            <pc:docMk/>
            <pc:sldMk cId="1887008167" sldId="279"/>
            <ac:spMk id="2" creationId="{9772C299-D72D-4FD3-BBB5-1E6D94A1B680}"/>
          </ac:spMkLst>
        </pc:spChg>
        <pc:spChg chg="mod">
          <ac:chgData name="Joan Morral Ventura" userId="bf8bd04175bd19e6" providerId="LiveId" clId="{B83E046B-8A0D-42E5-8E7A-92E34A793F62}" dt="2021-11-07T10:16:19.622" v="11171" actId="20577"/>
          <ac:spMkLst>
            <pc:docMk/>
            <pc:sldMk cId="1887008167" sldId="279"/>
            <ac:spMk id="3" creationId="{1906C0E6-C6AD-47E5-B60C-13D344382D34}"/>
          </ac:spMkLst>
        </pc:spChg>
        <pc:spChg chg="del">
          <ac:chgData name="Joan Morral Ventura" userId="bf8bd04175bd19e6" providerId="LiveId" clId="{B83E046B-8A0D-42E5-8E7A-92E34A793F62}" dt="2021-11-07T10:09:23.049" v="10889" actId="478"/>
          <ac:spMkLst>
            <pc:docMk/>
            <pc:sldMk cId="1887008167" sldId="279"/>
            <ac:spMk id="11" creationId="{A4270736-4EFD-4462-B8F7-DEE12D13E27A}"/>
          </ac:spMkLst>
        </pc:spChg>
        <pc:spChg chg="add mod">
          <ac:chgData name="Joan Morral Ventura" userId="bf8bd04175bd19e6" providerId="LiveId" clId="{B83E046B-8A0D-42E5-8E7A-92E34A793F62}" dt="2021-11-07T10:17:36.882" v="11177" actId="1076"/>
          <ac:spMkLst>
            <pc:docMk/>
            <pc:sldMk cId="1887008167" sldId="279"/>
            <ac:spMk id="13" creationId="{2BBEB140-49E2-4EB7-9ACC-598C7E5C4717}"/>
          </ac:spMkLst>
        </pc:spChg>
        <pc:picChg chg="add del mod modCrop">
          <ac:chgData name="Joan Morral Ventura" userId="bf8bd04175bd19e6" providerId="LiveId" clId="{B83E046B-8A0D-42E5-8E7A-92E34A793F62}" dt="2021-11-07T10:16:39.731" v="11172" actId="478"/>
          <ac:picMkLst>
            <pc:docMk/>
            <pc:sldMk cId="1887008167" sldId="279"/>
            <ac:picMk id="8" creationId="{ECD52B6C-1E86-4E47-8F8C-BF79B49D78A9}"/>
          </ac:picMkLst>
        </pc:picChg>
        <pc:picChg chg="del">
          <ac:chgData name="Joan Morral Ventura" userId="bf8bd04175bd19e6" providerId="LiveId" clId="{B83E046B-8A0D-42E5-8E7A-92E34A793F62}" dt="2021-11-07T10:09:40.369" v="10921" actId="478"/>
          <ac:picMkLst>
            <pc:docMk/>
            <pc:sldMk cId="1887008167" sldId="279"/>
            <ac:picMk id="10" creationId="{9F15A460-6A25-4161-9AAD-9D887C52930F}"/>
          </ac:picMkLst>
        </pc:picChg>
        <pc:picChg chg="del">
          <ac:chgData name="Joan Morral Ventura" userId="bf8bd04175bd19e6" providerId="LiveId" clId="{B83E046B-8A0D-42E5-8E7A-92E34A793F62}" dt="2021-11-07T10:09:40.814" v="10922" actId="478"/>
          <ac:picMkLst>
            <pc:docMk/>
            <pc:sldMk cId="1887008167" sldId="279"/>
            <ac:picMk id="12" creationId="{1EA51DF5-E8C1-4C55-B4CF-7653F226DA52}"/>
          </ac:picMkLst>
        </pc:picChg>
        <pc:picChg chg="add mod modCrop">
          <ac:chgData name="Joan Morral Ventura" userId="bf8bd04175bd19e6" providerId="LiveId" clId="{B83E046B-8A0D-42E5-8E7A-92E34A793F62}" dt="2021-11-07T10:17:39.378" v="11178" actId="1076"/>
          <ac:picMkLst>
            <pc:docMk/>
            <pc:sldMk cId="1887008167" sldId="279"/>
            <ac:picMk id="15" creationId="{7279349D-ED1B-4BB8-B9DB-4826D5DC8E31}"/>
          </ac:picMkLst>
        </pc:picChg>
      </pc:sldChg>
      <pc:sldChg chg="add del">
        <pc:chgData name="Joan Morral Ventura" userId="bf8bd04175bd19e6" providerId="LiveId" clId="{B83E046B-8A0D-42E5-8E7A-92E34A793F62}" dt="2021-11-07T01:25:58.630" v="8966" actId="47"/>
        <pc:sldMkLst>
          <pc:docMk/>
          <pc:sldMk cId="3392101498" sldId="279"/>
        </pc:sldMkLst>
      </pc:sldChg>
      <pc:sldChg chg="addSp delSp modSp add mod delAnim modAnim">
        <pc:chgData name="Joan Morral Ventura" userId="bf8bd04175bd19e6" providerId="LiveId" clId="{B83E046B-8A0D-42E5-8E7A-92E34A793F62}" dt="2021-11-07T14:32:03.165" v="11492" actId="167"/>
        <pc:sldMkLst>
          <pc:docMk/>
          <pc:sldMk cId="3794922869" sldId="280"/>
        </pc:sldMkLst>
        <pc:spChg chg="del">
          <ac:chgData name="Joan Morral Ventura" userId="bf8bd04175bd19e6" providerId="LiveId" clId="{B83E046B-8A0D-42E5-8E7A-92E34A793F62}" dt="2021-11-07T10:53:57.071" v="11447" actId="478"/>
          <ac:spMkLst>
            <pc:docMk/>
            <pc:sldMk cId="3794922869" sldId="280"/>
            <ac:spMk id="2" creationId="{9772C299-D72D-4FD3-BBB5-1E6D94A1B680}"/>
          </ac:spMkLst>
        </pc:spChg>
        <pc:spChg chg="add del mod">
          <ac:chgData name="Joan Morral Ventura" userId="bf8bd04175bd19e6" providerId="LiveId" clId="{B83E046B-8A0D-42E5-8E7A-92E34A793F62}" dt="2021-11-07T10:53:54.591" v="11446" actId="478"/>
          <ac:spMkLst>
            <pc:docMk/>
            <pc:sldMk cId="3794922869" sldId="280"/>
            <ac:spMk id="6" creationId="{4C5382C5-2D7B-4EB0-95A2-876E08D54C98}"/>
          </ac:spMkLst>
        </pc:spChg>
        <pc:spChg chg="add del mod">
          <ac:chgData name="Joan Morral Ventura" userId="bf8bd04175bd19e6" providerId="LiveId" clId="{B83E046B-8A0D-42E5-8E7A-92E34A793F62}" dt="2021-11-07T10:53:58.657" v="11448" actId="478"/>
          <ac:spMkLst>
            <pc:docMk/>
            <pc:sldMk cId="3794922869" sldId="280"/>
            <ac:spMk id="9" creationId="{8019DA30-3FF8-4CA3-AEAA-EB5762D26F36}"/>
          </ac:spMkLst>
        </pc:spChg>
        <pc:spChg chg="del">
          <ac:chgData name="Joan Morral Ventura" userId="bf8bd04175bd19e6" providerId="LiveId" clId="{B83E046B-8A0D-42E5-8E7A-92E34A793F62}" dt="2021-11-07T10:53:53.164" v="11445" actId="478"/>
          <ac:spMkLst>
            <pc:docMk/>
            <pc:sldMk cId="3794922869" sldId="280"/>
            <ac:spMk id="10" creationId="{0F641A29-D8A3-4A3D-9FCC-96481493D8A6}"/>
          </ac:spMkLst>
        </pc:spChg>
        <pc:picChg chg="add del mod modCrop">
          <ac:chgData name="Joan Morral Ventura" userId="bf8bd04175bd19e6" providerId="LiveId" clId="{B83E046B-8A0D-42E5-8E7A-92E34A793F62}" dt="2021-11-07T14:31:20.375" v="11483" actId="478"/>
          <ac:picMkLst>
            <pc:docMk/>
            <pc:sldMk cId="3794922869" sldId="280"/>
            <ac:picMk id="3" creationId="{F45EB1C3-7080-44CC-9B68-F3B916FFDABA}"/>
          </ac:picMkLst>
        </pc:picChg>
        <pc:picChg chg="add mod ord">
          <ac:chgData name="Joan Morral Ventura" userId="bf8bd04175bd19e6" providerId="LiveId" clId="{B83E046B-8A0D-42E5-8E7A-92E34A793F62}" dt="2021-11-07T14:32:03.165" v="11492" actId="167"/>
          <ac:picMkLst>
            <pc:docMk/>
            <pc:sldMk cId="3794922869" sldId="280"/>
            <ac:picMk id="6" creationId="{6663F299-96F8-4F99-8007-F7B953013CEF}"/>
          </ac:picMkLst>
        </pc:picChg>
        <pc:picChg chg="add del mod ord">
          <ac:chgData name="Joan Morral Ventura" userId="bf8bd04175bd19e6" providerId="LiveId" clId="{B83E046B-8A0D-42E5-8E7A-92E34A793F62}" dt="2021-11-07T11:03:25.932" v="11454" actId="478"/>
          <ac:picMkLst>
            <pc:docMk/>
            <pc:sldMk cId="3794922869" sldId="280"/>
            <ac:picMk id="11" creationId="{CB4F0D97-DB5C-49B7-AA62-66C08A3C77E9}"/>
          </ac:picMkLst>
        </pc:picChg>
      </pc:sldChg>
      <pc:sldChg chg="addSp delSp modSp new mod">
        <pc:chgData name="Joan Morral Ventura" userId="bf8bd04175bd19e6" providerId="LiveId" clId="{B83E046B-8A0D-42E5-8E7A-92E34A793F62}" dt="2021-11-07T19:39:50.906" v="12004" actId="1076"/>
        <pc:sldMkLst>
          <pc:docMk/>
          <pc:sldMk cId="2304534693" sldId="281"/>
        </pc:sldMkLst>
        <pc:spChg chg="del">
          <ac:chgData name="Joan Morral Ventura" userId="bf8bd04175bd19e6" providerId="LiveId" clId="{B83E046B-8A0D-42E5-8E7A-92E34A793F62}" dt="2021-11-07T19:36:03.086" v="11882" actId="478"/>
          <ac:spMkLst>
            <pc:docMk/>
            <pc:sldMk cId="2304534693" sldId="281"/>
            <ac:spMk id="2" creationId="{B8D5B258-60E4-44B9-B8BD-CE68BBD5AB8E}"/>
          </ac:spMkLst>
        </pc:spChg>
        <pc:spChg chg="del">
          <ac:chgData name="Joan Morral Ventura" userId="bf8bd04175bd19e6" providerId="LiveId" clId="{B83E046B-8A0D-42E5-8E7A-92E34A793F62}" dt="2021-11-07T19:36:03.086" v="11882" actId="478"/>
          <ac:spMkLst>
            <pc:docMk/>
            <pc:sldMk cId="2304534693" sldId="281"/>
            <ac:spMk id="3" creationId="{064FCDB6-D743-48D3-98FA-5C1C3762D5C1}"/>
          </ac:spMkLst>
        </pc:spChg>
        <pc:spChg chg="add del mod">
          <ac:chgData name="Joan Morral Ventura" userId="bf8bd04175bd19e6" providerId="LiveId" clId="{B83E046B-8A0D-42E5-8E7A-92E34A793F62}" dt="2021-11-07T19:39:01.181" v="11989" actId="21"/>
          <ac:spMkLst>
            <pc:docMk/>
            <pc:sldMk cId="2304534693" sldId="281"/>
            <ac:spMk id="7" creationId="{15051EE1-7F1A-4D82-B8FB-2F212061E48B}"/>
          </ac:spMkLst>
        </pc:spChg>
        <pc:spChg chg="add mod">
          <ac:chgData name="Joan Morral Ventura" userId="bf8bd04175bd19e6" providerId="LiveId" clId="{B83E046B-8A0D-42E5-8E7A-92E34A793F62}" dt="2021-11-07T19:38:31.198" v="11984" actId="1076"/>
          <ac:spMkLst>
            <pc:docMk/>
            <pc:sldMk cId="2304534693" sldId="281"/>
            <ac:spMk id="8" creationId="{D9E5EB17-757F-4D02-B51B-31DB5A8698CA}"/>
          </ac:spMkLst>
        </pc:spChg>
        <pc:spChg chg="add mod">
          <ac:chgData name="Joan Morral Ventura" userId="bf8bd04175bd19e6" providerId="LiveId" clId="{B83E046B-8A0D-42E5-8E7A-92E34A793F62}" dt="2021-11-07T19:37:45.853" v="11938" actId="1036"/>
          <ac:spMkLst>
            <pc:docMk/>
            <pc:sldMk cId="2304534693" sldId="281"/>
            <ac:spMk id="9" creationId="{3D2A6A01-E90D-4236-A97A-1E9473AFC723}"/>
          </ac:spMkLst>
        </pc:spChg>
        <pc:spChg chg="add mod">
          <ac:chgData name="Joan Morral Ventura" userId="bf8bd04175bd19e6" providerId="LiveId" clId="{B83E046B-8A0D-42E5-8E7A-92E34A793F62}" dt="2021-11-07T19:39:15.940" v="11993" actId="688"/>
          <ac:spMkLst>
            <pc:docMk/>
            <pc:sldMk cId="2304534693" sldId="281"/>
            <ac:spMk id="12" creationId="{B9058394-947F-47E1-9F60-D183B38AC44F}"/>
          </ac:spMkLst>
        </pc:spChg>
        <pc:spChg chg="add mod">
          <ac:chgData name="Joan Morral Ventura" userId="bf8bd04175bd19e6" providerId="LiveId" clId="{B83E046B-8A0D-42E5-8E7A-92E34A793F62}" dt="2021-11-07T19:39:23.599" v="11997" actId="1076"/>
          <ac:spMkLst>
            <pc:docMk/>
            <pc:sldMk cId="2304534693" sldId="281"/>
            <ac:spMk id="13" creationId="{6854382C-1A32-469B-A5D7-2708FD7C30F1}"/>
          </ac:spMkLst>
        </pc:spChg>
        <pc:spChg chg="add mod">
          <ac:chgData name="Joan Morral Ventura" userId="bf8bd04175bd19e6" providerId="LiveId" clId="{B83E046B-8A0D-42E5-8E7A-92E34A793F62}" dt="2021-11-07T19:39:50.906" v="12004" actId="1076"/>
          <ac:spMkLst>
            <pc:docMk/>
            <pc:sldMk cId="2304534693" sldId="281"/>
            <ac:spMk id="15" creationId="{61704C5D-704E-4C1B-9C22-58B18028F091}"/>
          </ac:spMkLst>
        </pc:spChg>
        <pc:picChg chg="add mod modCrop">
          <ac:chgData name="Joan Morral Ventura" userId="bf8bd04175bd19e6" providerId="LiveId" clId="{B83E046B-8A0D-42E5-8E7A-92E34A793F62}" dt="2021-11-07T19:37:16.386" v="11894" actId="1076"/>
          <ac:picMkLst>
            <pc:docMk/>
            <pc:sldMk cId="2304534693" sldId="281"/>
            <ac:picMk id="6" creationId="{E764CA65-33E7-4CCF-AEA3-E7237A93A9B4}"/>
          </ac:picMkLst>
        </pc:picChg>
        <pc:picChg chg="add mod">
          <ac:chgData name="Joan Morral Ventura" userId="bf8bd04175bd19e6" providerId="LiveId" clId="{B83E046B-8A0D-42E5-8E7A-92E34A793F62}" dt="2021-11-07T19:38:26.977" v="11983"/>
          <ac:picMkLst>
            <pc:docMk/>
            <pc:sldMk cId="2304534693" sldId="281"/>
            <ac:picMk id="10" creationId="{D90E08EF-732C-4B2F-BE0B-B69FEDEDFFBC}"/>
          </ac:picMkLst>
        </pc:picChg>
        <pc:picChg chg="add mod">
          <ac:chgData name="Joan Morral Ventura" userId="bf8bd04175bd19e6" providerId="LiveId" clId="{B83E046B-8A0D-42E5-8E7A-92E34A793F62}" dt="2021-11-07T19:39:12.267" v="11992" actId="1076"/>
          <ac:picMkLst>
            <pc:docMk/>
            <pc:sldMk cId="2304534693" sldId="281"/>
            <ac:picMk id="11" creationId="{2CB788B4-FDAB-4CE7-87F5-BB5486616910}"/>
          </ac:picMkLst>
        </pc:picChg>
        <pc:picChg chg="add mod">
          <ac:chgData name="Joan Morral Ventura" userId="bf8bd04175bd19e6" providerId="LiveId" clId="{B83E046B-8A0D-42E5-8E7A-92E34A793F62}" dt="2021-11-07T19:39:42.780" v="12001" actId="1076"/>
          <ac:picMkLst>
            <pc:docMk/>
            <pc:sldMk cId="2304534693" sldId="281"/>
            <ac:picMk id="14" creationId="{D35FE5E1-E1FD-4A6B-AAFE-8AE43824AE4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rgbClr val="000075"/>
        </a:solidFill>
      </dgm:spPr>
      <dgm:t>
        <a:bodyPr/>
        <a:lstStyle/>
        <a:p>
          <a:r>
            <a:rPr lang="ca-ES" dirty="0">
              <a:solidFill>
                <a:schemeClr val="bg1"/>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rgbClr val="000075"/>
        </a:solidFill>
      </dgm:spPr>
      <dgm:t>
        <a:bodyPr/>
        <a:lstStyle/>
        <a:p>
          <a:r>
            <a:rPr lang="ca-ES" dirty="0">
              <a:solidFill>
                <a:schemeClr val="bg1"/>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rgbClr val="000075"/>
        </a:solidFill>
      </dgm:spPr>
      <dgm:t>
        <a:bodyPr/>
        <a:lstStyle/>
        <a:p>
          <a:r>
            <a:rPr lang="ca-ES" dirty="0">
              <a:solidFill>
                <a:schemeClr val="bg1"/>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rgbClr val="000075"/>
        </a:solidFill>
      </dgm:spPr>
      <dgm:t>
        <a:bodyPr/>
        <a:lstStyle/>
        <a:p>
          <a:r>
            <a:rPr lang="ca-ES" dirty="0">
              <a:solidFill>
                <a:schemeClr val="bg1"/>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rgbClr val="000075"/>
        </a:solidFill>
      </dgm:spPr>
      <dgm:t>
        <a:bodyPr/>
        <a:lstStyle/>
        <a:p>
          <a:r>
            <a:rPr lang="ca-ES" dirty="0">
              <a:solidFill>
                <a:schemeClr val="bg1"/>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rgbClr val="000075"/>
        </a:solidFill>
      </dgm:spPr>
      <dgm:t>
        <a:bodyPr/>
        <a:lstStyle/>
        <a:p>
          <a:r>
            <a:rPr lang="ca-ES" dirty="0">
              <a:solidFill>
                <a:schemeClr val="bg1"/>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rgbClr val="000075"/>
        </a:solidFill>
      </dgm:spPr>
      <dgm:t>
        <a:bodyPr/>
        <a:lstStyle/>
        <a:p>
          <a:r>
            <a:rPr lang="ca-ES" dirty="0">
              <a:solidFill>
                <a:schemeClr val="bg1"/>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rgbClr val="000075"/>
        </a:solidFill>
      </dgm:spPr>
      <dgm:t>
        <a:bodyPr/>
        <a:lstStyle/>
        <a:p>
          <a:r>
            <a:rPr lang="ca-ES" dirty="0">
              <a:solidFill>
                <a:schemeClr val="bg1"/>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rgbClr val="000075"/>
        </a:solidFill>
      </dgm:spPr>
      <dgm:t>
        <a:bodyPr/>
        <a:lstStyle/>
        <a:p>
          <a:r>
            <a:rPr lang="ca-ES" dirty="0">
              <a:solidFill>
                <a:schemeClr val="bg1"/>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rgbClr val="000075"/>
        </a:solidFill>
      </dgm:spPr>
      <dgm:t>
        <a:bodyPr/>
        <a:lstStyle/>
        <a:p>
          <a:r>
            <a:rPr lang="ca-ES" dirty="0">
              <a:solidFill>
                <a:schemeClr val="bg1"/>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6D7A6D-6ABA-4663-B3DD-D500E6743728}" type="doc">
      <dgm:prSet loTypeId="urn:microsoft.com/office/officeart/2005/8/layout/hList1" loCatId="list" qsTypeId="urn:microsoft.com/office/officeart/2005/8/quickstyle/simple1" qsCatId="simple" csTypeId="urn:microsoft.com/office/officeart/2005/8/colors/accent1_2" csCatId="accent1" phldr="1"/>
      <dgm:spPr/>
    </dgm:pt>
    <dgm:pt modelId="{26AEC4D6-B823-4478-AE2C-74712C6490E7}">
      <dgm:prSet phldrT="[Text]" custT="1"/>
      <dgm:spPr>
        <a:solidFill>
          <a:srgbClr val="000075"/>
        </a:solidFill>
      </dgm:spPr>
      <dgm:t>
        <a:bodyPr/>
        <a:lstStyle/>
        <a:p>
          <a:r>
            <a:rPr lang="ca-ES" sz="2800" dirty="0"/>
            <a:t>1</a:t>
          </a:r>
        </a:p>
      </dgm:t>
    </dgm:pt>
    <dgm:pt modelId="{9BEB37A1-2EC8-459A-8177-64690BE559AD}" type="parTrans" cxnId="{4CC38E8D-0668-43D7-B434-AFDCDDB526FD}">
      <dgm:prSet/>
      <dgm:spPr/>
      <dgm:t>
        <a:bodyPr/>
        <a:lstStyle/>
        <a:p>
          <a:endParaRPr lang="ca-ES"/>
        </a:p>
      </dgm:t>
    </dgm:pt>
    <dgm:pt modelId="{4B34A242-95AD-404F-943C-6C75FD3534CC}" type="sibTrans" cxnId="{4CC38E8D-0668-43D7-B434-AFDCDDB526FD}">
      <dgm:prSet/>
      <dgm:spPr/>
      <dgm:t>
        <a:bodyPr/>
        <a:lstStyle/>
        <a:p>
          <a:endParaRPr lang="ca-ES"/>
        </a:p>
      </dgm:t>
    </dgm:pt>
    <dgm:pt modelId="{353BB3BD-8C32-4536-90A4-362AAA45E7F1}">
      <dgm:prSet phldrT="[Text]" custT="1"/>
      <dgm:spPr>
        <a:solidFill>
          <a:srgbClr val="000075"/>
        </a:solidFill>
      </dgm:spPr>
      <dgm:t>
        <a:bodyPr/>
        <a:lstStyle/>
        <a:p>
          <a:r>
            <a:rPr lang="ca-ES" sz="2800" dirty="0"/>
            <a:t>2 </a:t>
          </a:r>
        </a:p>
      </dgm:t>
    </dgm:pt>
    <dgm:pt modelId="{77BD942B-6698-4C60-84D5-BB54A089F911}" type="parTrans" cxnId="{07A1A7A4-340A-4884-8C4B-B5494D4A0416}">
      <dgm:prSet/>
      <dgm:spPr/>
      <dgm:t>
        <a:bodyPr/>
        <a:lstStyle/>
        <a:p>
          <a:endParaRPr lang="ca-ES"/>
        </a:p>
      </dgm:t>
    </dgm:pt>
    <dgm:pt modelId="{D315DB6A-9AAE-4487-97D5-70B4D80352F7}" type="sibTrans" cxnId="{07A1A7A4-340A-4884-8C4B-B5494D4A0416}">
      <dgm:prSet/>
      <dgm:spPr/>
      <dgm:t>
        <a:bodyPr/>
        <a:lstStyle/>
        <a:p>
          <a:endParaRPr lang="ca-ES"/>
        </a:p>
      </dgm:t>
    </dgm:pt>
    <dgm:pt modelId="{7FFBE520-7ABA-4197-814F-4E209F7F85B6}">
      <dgm:prSet phldrT="[Text]" custT="1"/>
      <dgm:spPr>
        <a:solidFill>
          <a:srgbClr val="000075"/>
        </a:solidFill>
      </dgm:spPr>
      <dgm:t>
        <a:bodyPr/>
        <a:lstStyle/>
        <a:p>
          <a:r>
            <a:rPr lang="ca-ES" sz="2800" dirty="0"/>
            <a:t>3</a:t>
          </a:r>
        </a:p>
      </dgm:t>
    </dgm:pt>
    <dgm:pt modelId="{80FD8113-4211-49E2-8693-79020C58F0FD}" type="parTrans" cxnId="{2A4ED8EB-B90F-4F77-BDEB-3C9233A8E4AE}">
      <dgm:prSet/>
      <dgm:spPr/>
      <dgm:t>
        <a:bodyPr/>
        <a:lstStyle/>
        <a:p>
          <a:endParaRPr lang="ca-ES"/>
        </a:p>
      </dgm:t>
    </dgm:pt>
    <dgm:pt modelId="{CF850347-D3C0-4851-AFF5-EF9015A0E09D}" type="sibTrans" cxnId="{2A4ED8EB-B90F-4F77-BDEB-3C9233A8E4AE}">
      <dgm:prSet/>
      <dgm:spPr/>
      <dgm:t>
        <a:bodyPr/>
        <a:lstStyle/>
        <a:p>
          <a:endParaRPr lang="ca-ES"/>
        </a:p>
      </dgm:t>
    </dgm:pt>
    <dgm:pt modelId="{EED5354A-B93B-4D98-AB7D-277680BACDE9}">
      <dgm:prSet phldrT="[Text]"/>
      <dgm:spPr>
        <a:solidFill>
          <a:srgbClr val="D6FAFF">
            <a:alpha val="90000"/>
          </a:srgbClr>
        </a:solidFill>
      </dgm:spPr>
      <dgm:t>
        <a:bodyPr/>
        <a:lstStyle/>
        <a:p>
          <a:r>
            <a:rPr lang="ca-ES" dirty="0"/>
            <a:t> Consultes massives de dades per bots </a:t>
          </a:r>
          <a:r>
            <a:rPr lang="ca-ES" b="1" u="sng" dirty="0"/>
            <a:t>pot ser un problema pels servidors</a:t>
          </a:r>
          <a:r>
            <a:rPr lang="ca-ES" dirty="0"/>
            <a:t>, especialment quan hi ha activitats comercials</a:t>
          </a:r>
        </a:p>
      </dgm:t>
    </dgm:pt>
    <dgm:pt modelId="{9D8779F6-1964-4AE4-B1BE-45A3C89F5E21}" type="parTrans" cxnId="{32925EEF-CCEC-42EF-9C4F-C3EFC5F4943A}">
      <dgm:prSet/>
      <dgm:spPr/>
      <dgm:t>
        <a:bodyPr/>
        <a:lstStyle/>
        <a:p>
          <a:endParaRPr lang="ca-ES"/>
        </a:p>
      </dgm:t>
    </dgm:pt>
    <dgm:pt modelId="{53FBB4CA-C3F3-4F10-838C-C9F8E4D6215B}" type="sibTrans" cxnId="{32925EEF-CCEC-42EF-9C4F-C3EFC5F4943A}">
      <dgm:prSet/>
      <dgm:spPr/>
      <dgm:t>
        <a:bodyPr/>
        <a:lstStyle/>
        <a:p>
          <a:endParaRPr lang="ca-ES"/>
        </a:p>
      </dgm:t>
    </dgm:pt>
    <dgm:pt modelId="{5EE0EDD8-A113-417C-A28F-A4CB6CC5A8F5}">
      <dgm:prSet phldrT="[Text]"/>
      <dgm:spPr>
        <a:solidFill>
          <a:srgbClr val="D6FAFF">
            <a:alpha val="90000"/>
          </a:srgbClr>
        </a:solidFill>
      </dgm:spPr>
      <dgm:t>
        <a:bodyPr/>
        <a:lstStyle/>
        <a:p>
          <a:r>
            <a:rPr lang="ca-ES" dirty="0"/>
            <a:t>Recordar que la millor pràctica per evitar problemes legals és obtenir </a:t>
          </a:r>
          <a:r>
            <a:rPr lang="ca-ES" b="1" u="sng" dirty="0"/>
            <a:t>permís per escrit del propietari </a:t>
          </a:r>
          <a:r>
            <a:rPr lang="ca-ES" b="0" i="0" dirty="0"/>
            <a:t>Bon Preu, SAU</a:t>
          </a:r>
          <a:endParaRPr lang="ca-ES" dirty="0"/>
        </a:p>
      </dgm:t>
    </dgm:pt>
    <dgm:pt modelId="{888FAB62-B79D-4761-B7F1-833CB763EDCA}" type="parTrans" cxnId="{5F35DA05-C5E7-4112-8051-956A06B357C0}">
      <dgm:prSet/>
      <dgm:spPr/>
      <dgm:t>
        <a:bodyPr/>
        <a:lstStyle/>
        <a:p>
          <a:endParaRPr lang="ca-ES"/>
        </a:p>
      </dgm:t>
    </dgm:pt>
    <dgm:pt modelId="{F27D430D-6321-4C19-A2B9-9D0DD5F0BE73}" type="sibTrans" cxnId="{5F35DA05-C5E7-4112-8051-956A06B357C0}">
      <dgm:prSet/>
      <dgm:spPr/>
      <dgm:t>
        <a:bodyPr/>
        <a:lstStyle/>
        <a:p>
          <a:endParaRPr lang="ca-ES"/>
        </a:p>
      </dgm:t>
    </dgm:pt>
    <dgm:pt modelId="{73F4EEAE-729B-4B03-B333-A4618F6DC232}">
      <dgm:prSet phldrT="[Text]"/>
      <dgm:spPr>
        <a:solidFill>
          <a:srgbClr val="D6FAFF">
            <a:alpha val="90000"/>
          </a:srgbClr>
        </a:solidFill>
      </dgm:spPr>
      <dgm:t>
        <a:bodyPr/>
        <a:lstStyle/>
        <a:p>
          <a:r>
            <a:rPr lang="ca-ES" dirty="0"/>
            <a:t>Proposta: incentivar el km0 </a:t>
          </a:r>
          <a:r>
            <a:rPr lang="ca-ES" b="1" u="sng" dirty="0"/>
            <a:t>marcant els productes + llunyans </a:t>
          </a:r>
          <a:r>
            <a:rPr lang="ca-ES" dirty="0"/>
            <a:t>en:</a:t>
          </a:r>
        </a:p>
      </dgm:t>
    </dgm:pt>
    <dgm:pt modelId="{9FCC2746-04E9-4A5B-BB4E-EA0F3FA5B1AB}" type="parTrans" cxnId="{0A30F7AE-15FC-4F03-B966-623A9BBEFC05}">
      <dgm:prSet/>
      <dgm:spPr/>
      <dgm:t>
        <a:bodyPr/>
        <a:lstStyle/>
        <a:p>
          <a:endParaRPr lang="ca-ES"/>
        </a:p>
      </dgm:t>
    </dgm:pt>
    <dgm:pt modelId="{BE46B00B-F7AD-4458-96BB-0183232A4160}" type="sibTrans" cxnId="{0A30F7AE-15FC-4F03-B966-623A9BBEFC05}">
      <dgm:prSet/>
      <dgm:spPr/>
      <dgm:t>
        <a:bodyPr/>
        <a:lstStyle/>
        <a:p>
          <a:endParaRPr lang="ca-ES"/>
        </a:p>
      </dgm:t>
    </dgm:pt>
    <dgm:pt modelId="{52E5AF4D-9599-4069-AA83-DA1363C3FFEC}">
      <dgm:prSet phldrT="[Text]"/>
      <dgm:spPr>
        <a:solidFill>
          <a:srgbClr val="D6FAFF">
            <a:alpha val="90000"/>
          </a:srgbClr>
        </a:solidFill>
      </dgm:spPr>
      <dgm:t>
        <a:bodyPr/>
        <a:lstStyle/>
        <a:p>
          <a:r>
            <a:rPr lang="ca-ES" b="1" u="sng" dirty="0"/>
            <a:t>Enriquir tiquets digitals </a:t>
          </a:r>
          <a:r>
            <a:rPr lang="ca-ES" dirty="0"/>
            <a:t>amb un plànol on es mostri la procedència de cada producte i el preu</a:t>
          </a:r>
        </a:p>
      </dgm:t>
    </dgm:pt>
    <dgm:pt modelId="{D7CC67E4-4DC5-4495-9A56-0CE13567E890}" type="parTrans" cxnId="{49B7D129-AAC4-44F3-87D3-DAB6FBAD95C0}">
      <dgm:prSet/>
      <dgm:spPr/>
      <dgm:t>
        <a:bodyPr/>
        <a:lstStyle/>
        <a:p>
          <a:endParaRPr lang="ca-ES"/>
        </a:p>
      </dgm:t>
    </dgm:pt>
    <dgm:pt modelId="{444B901A-6E15-4A4D-885B-DBA514236654}" type="sibTrans" cxnId="{49B7D129-AAC4-44F3-87D3-DAB6FBAD95C0}">
      <dgm:prSet/>
      <dgm:spPr/>
      <dgm:t>
        <a:bodyPr/>
        <a:lstStyle/>
        <a:p>
          <a:endParaRPr lang="ca-ES"/>
        </a:p>
      </dgm:t>
    </dgm:pt>
    <dgm:pt modelId="{FF612621-93E8-4BD4-8387-005765522683}">
      <dgm:prSet phldrT="[Text]"/>
      <dgm:spPr>
        <a:solidFill>
          <a:srgbClr val="D6FAFF">
            <a:alpha val="90000"/>
          </a:srgbClr>
        </a:solidFill>
      </dgm:spPr>
      <dgm:t>
        <a:bodyPr/>
        <a:lstStyle/>
        <a:p>
          <a:r>
            <a:rPr lang="ca-ES" dirty="0"/>
            <a:t>tiquet de la compra</a:t>
          </a:r>
        </a:p>
      </dgm:t>
    </dgm:pt>
    <dgm:pt modelId="{BEB92E38-576D-4425-BEE4-C355E8F5F074}" type="parTrans" cxnId="{C7AE0244-2BF6-407D-9CC9-D3AC18981472}">
      <dgm:prSet/>
      <dgm:spPr/>
      <dgm:t>
        <a:bodyPr/>
        <a:lstStyle/>
        <a:p>
          <a:endParaRPr lang="ca-ES"/>
        </a:p>
      </dgm:t>
    </dgm:pt>
    <dgm:pt modelId="{84ACF2D9-DEF0-4DCE-BA68-DA3580FD60FB}" type="sibTrans" cxnId="{C7AE0244-2BF6-407D-9CC9-D3AC18981472}">
      <dgm:prSet/>
      <dgm:spPr/>
      <dgm:t>
        <a:bodyPr/>
        <a:lstStyle/>
        <a:p>
          <a:endParaRPr lang="ca-ES"/>
        </a:p>
      </dgm:t>
    </dgm:pt>
    <dgm:pt modelId="{F0E5D2BD-5CE1-47A0-ABED-4CA8DC4D0A25}">
      <dgm:prSet phldrT="[Text]"/>
      <dgm:spPr>
        <a:solidFill>
          <a:srgbClr val="D6FAFF">
            <a:alpha val="90000"/>
          </a:srgbClr>
        </a:solidFill>
      </dgm:spPr>
      <dgm:t>
        <a:bodyPr/>
        <a:lstStyle/>
        <a:p>
          <a:r>
            <a:rPr lang="ca-ES" dirty="0"/>
            <a:t>Llista de compra virtual</a:t>
          </a:r>
        </a:p>
      </dgm:t>
    </dgm:pt>
    <dgm:pt modelId="{90ACEB5C-2F0A-41B7-967B-1F52C5F7AA07}" type="parTrans" cxnId="{27A4111A-5CBD-4214-B68F-CF5972B47D3E}">
      <dgm:prSet/>
      <dgm:spPr/>
      <dgm:t>
        <a:bodyPr/>
        <a:lstStyle/>
        <a:p>
          <a:endParaRPr lang="ca-ES"/>
        </a:p>
      </dgm:t>
    </dgm:pt>
    <dgm:pt modelId="{7C404AE7-A42E-475A-93FB-6DA92F754454}" type="sibTrans" cxnId="{27A4111A-5CBD-4214-B68F-CF5972B47D3E}">
      <dgm:prSet/>
      <dgm:spPr/>
      <dgm:t>
        <a:bodyPr/>
        <a:lstStyle/>
        <a:p>
          <a:endParaRPr lang="ca-ES"/>
        </a:p>
      </dgm:t>
    </dgm:pt>
    <dgm:pt modelId="{4B03410B-29D3-4A0F-ACB7-FD6F04394BB6}">
      <dgm:prSet phldrT="[Text]"/>
      <dgm:spPr>
        <a:solidFill>
          <a:srgbClr val="D6FAFF">
            <a:alpha val="90000"/>
          </a:srgbClr>
        </a:solidFill>
      </dgm:spPr>
      <dgm:t>
        <a:bodyPr/>
        <a:lstStyle/>
        <a:p>
          <a:r>
            <a:rPr lang="ca-ES" dirty="0"/>
            <a:t>Orientar les </a:t>
          </a:r>
          <a:r>
            <a:rPr lang="ca-ES" b="1" u="sng" dirty="0"/>
            <a:t>data </a:t>
          </a:r>
          <a:r>
            <a:rPr lang="ca-ES" b="1" u="sng" dirty="0" err="1"/>
            <a:t>driven</a:t>
          </a:r>
          <a:r>
            <a:rPr lang="ca-ES" b="1" u="sng" dirty="0"/>
            <a:t> decisions</a:t>
          </a:r>
          <a:r>
            <a:rPr lang="ca-ES" dirty="0"/>
            <a:t> del consumidor per a </a:t>
          </a:r>
          <a:r>
            <a:rPr lang="ca-ES" b="1" u="sng" dirty="0"/>
            <a:t>descentralitzar i </a:t>
          </a:r>
          <a:r>
            <a:rPr lang="ca-ES" b="1" u="sng" dirty="0" err="1"/>
            <a:t>sostenibilitzar</a:t>
          </a:r>
          <a:r>
            <a:rPr lang="ca-ES" b="1" u="sng" dirty="0"/>
            <a:t> les comunitats</a:t>
          </a:r>
        </a:p>
      </dgm:t>
    </dgm:pt>
    <dgm:pt modelId="{37B77211-CBD4-41F3-BA7D-C4814B7C4356}" type="parTrans" cxnId="{0951E220-AD59-4B20-8472-A4F6D1E56036}">
      <dgm:prSet/>
      <dgm:spPr/>
      <dgm:t>
        <a:bodyPr/>
        <a:lstStyle/>
        <a:p>
          <a:endParaRPr lang="ca-ES"/>
        </a:p>
      </dgm:t>
    </dgm:pt>
    <dgm:pt modelId="{3EDC95C0-4096-40BE-8E23-97159FCD72B6}" type="sibTrans" cxnId="{0951E220-AD59-4B20-8472-A4F6D1E56036}">
      <dgm:prSet/>
      <dgm:spPr/>
      <dgm:t>
        <a:bodyPr/>
        <a:lstStyle/>
        <a:p>
          <a:endParaRPr lang="ca-ES"/>
        </a:p>
      </dgm:t>
    </dgm:pt>
    <dgm:pt modelId="{D7BD88DA-AA6D-4F23-82D1-FB7D19F2F498}">
      <dgm:prSet phldrT="[Text]"/>
      <dgm:spPr>
        <a:solidFill>
          <a:srgbClr val="D6FAFF">
            <a:alpha val="90000"/>
          </a:srgbClr>
        </a:solidFill>
      </dgm:spPr>
      <dgm:t>
        <a:bodyPr/>
        <a:lstStyle/>
        <a:p>
          <a:r>
            <a:rPr lang="ca-ES" dirty="0"/>
            <a:t>Es comprèn el per què de les proteccions</a:t>
          </a:r>
        </a:p>
      </dgm:t>
    </dgm:pt>
    <dgm:pt modelId="{0021C2A1-BACB-4C45-AF58-1DD87EC9666F}" type="parTrans" cxnId="{5AA88DD2-78F9-43D7-AFE2-7900B339C269}">
      <dgm:prSet/>
      <dgm:spPr/>
      <dgm:t>
        <a:bodyPr/>
        <a:lstStyle/>
        <a:p>
          <a:endParaRPr lang="ca-ES"/>
        </a:p>
      </dgm:t>
    </dgm:pt>
    <dgm:pt modelId="{6C2DF8F5-9008-42C6-80F5-9833B73B15CF}" type="sibTrans" cxnId="{5AA88DD2-78F9-43D7-AFE2-7900B339C269}">
      <dgm:prSet/>
      <dgm:spPr/>
      <dgm:t>
        <a:bodyPr/>
        <a:lstStyle/>
        <a:p>
          <a:endParaRPr lang="ca-ES"/>
        </a:p>
      </dgm:t>
    </dgm:pt>
    <dgm:pt modelId="{CE6EF6E1-A3AC-423C-951F-8AE855371B12}" type="pres">
      <dgm:prSet presAssocID="{6E6D7A6D-6ABA-4663-B3DD-D500E6743728}" presName="Name0" presStyleCnt="0">
        <dgm:presLayoutVars>
          <dgm:dir/>
          <dgm:animLvl val="lvl"/>
          <dgm:resizeHandles val="exact"/>
        </dgm:presLayoutVars>
      </dgm:prSet>
      <dgm:spPr/>
    </dgm:pt>
    <dgm:pt modelId="{102EC555-E172-445C-9E5B-A2360D0F79A8}" type="pres">
      <dgm:prSet presAssocID="{26AEC4D6-B823-4478-AE2C-74712C6490E7}" presName="composite" presStyleCnt="0"/>
      <dgm:spPr/>
    </dgm:pt>
    <dgm:pt modelId="{DD101C27-3045-462C-A764-A33B31C027D7}" type="pres">
      <dgm:prSet presAssocID="{26AEC4D6-B823-4478-AE2C-74712C6490E7}" presName="parTx" presStyleLbl="alignNode1" presStyleIdx="0" presStyleCnt="3">
        <dgm:presLayoutVars>
          <dgm:chMax val="0"/>
          <dgm:chPref val="0"/>
          <dgm:bulletEnabled val="1"/>
        </dgm:presLayoutVars>
      </dgm:prSet>
      <dgm:spPr/>
    </dgm:pt>
    <dgm:pt modelId="{48A2B9AF-C472-4233-8042-48A86B02D40C}" type="pres">
      <dgm:prSet presAssocID="{26AEC4D6-B823-4478-AE2C-74712C6490E7}" presName="desTx" presStyleLbl="alignAccFollowNode1" presStyleIdx="0" presStyleCnt="3">
        <dgm:presLayoutVars>
          <dgm:bulletEnabled val="1"/>
        </dgm:presLayoutVars>
      </dgm:prSet>
      <dgm:spPr/>
    </dgm:pt>
    <dgm:pt modelId="{D5E653A0-F349-409F-9CEB-D0EE844B4C32}" type="pres">
      <dgm:prSet presAssocID="{4B34A242-95AD-404F-943C-6C75FD3534CC}" presName="space" presStyleCnt="0"/>
      <dgm:spPr/>
    </dgm:pt>
    <dgm:pt modelId="{91CAE4B1-305D-4E8A-A033-1A6F813D318D}" type="pres">
      <dgm:prSet presAssocID="{353BB3BD-8C32-4536-90A4-362AAA45E7F1}" presName="composite" presStyleCnt="0"/>
      <dgm:spPr/>
    </dgm:pt>
    <dgm:pt modelId="{F2225AB8-2D69-4A22-BC3B-26156C4B8C67}" type="pres">
      <dgm:prSet presAssocID="{353BB3BD-8C32-4536-90A4-362AAA45E7F1}" presName="parTx" presStyleLbl="alignNode1" presStyleIdx="1" presStyleCnt="3">
        <dgm:presLayoutVars>
          <dgm:chMax val="0"/>
          <dgm:chPref val="0"/>
          <dgm:bulletEnabled val="1"/>
        </dgm:presLayoutVars>
      </dgm:prSet>
      <dgm:spPr/>
    </dgm:pt>
    <dgm:pt modelId="{FC961FC0-B659-4E31-ADBB-A3188FA9E07B}" type="pres">
      <dgm:prSet presAssocID="{353BB3BD-8C32-4536-90A4-362AAA45E7F1}" presName="desTx" presStyleLbl="alignAccFollowNode1" presStyleIdx="1" presStyleCnt="3">
        <dgm:presLayoutVars>
          <dgm:bulletEnabled val="1"/>
        </dgm:presLayoutVars>
      </dgm:prSet>
      <dgm:spPr/>
    </dgm:pt>
    <dgm:pt modelId="{BD7F5432-88F5-4DA2-BC03-89E214B36A20}" type="pres">
      <dgm:prSet presAssocID="{D315DB6A-9AAE-4487-97D5-70B4D80352F7}" presName="space" presStyleCnt="0"/>
      <dgm:spPr/>
    </dgm:pt>
    <dgm:pt modelId="{8EBA4490-D115-46B8-A9DD-467F1406CF77}" type="pres">
      <dgm:prSet presAssocID="{7FFBE520-7ABA-4197-814F-4E209F7F85B6}" presName="composite" presStyleCnt="0"/>
      <dgm:spPr/>
    </dgm:pt>
    <dgm:pt modelId="{E65FCF33-A2D4-463D-B492-2BCC3C0F1DB8}" type="pres">
      <dgm:prSet presAssocID="{7FFBE520-7ABA-4197-814F-4E209F7F85B6}" presName="parTx" presStyleLbl="alignNode1" presStyleIdx="2" presStyleCnt="3">
        <dgm:presLayoutVars>
          <dgm:chMax val="0"/>
          <dgm:chPref val="0"/>
          <dgm:bulletEnabled val="1"/>
        </dgm:presLayoutVars>
      </dgm:prSet>
      <dgm:spPr/>
    </dgm:pt>
    <dgm:pt modelId="{7358F74F-F466-4AE9-A14F-5C6FB3CA6AAA}" type="pres">
      <dgm:prSet presAssocID="{7FFBE520-7ABA-4197-814F-4E209F7F85B6}" presName="desTx" presStyleLbl="alignAccFollowNode1" presStyleIdx="2" presStyleCnt="3">
        <dgm:presLayoutVars>
          <dgm:bulletEnabled val="1"/>
        </dgm:presLayoutVars>
      </dgm:prSet>
      <dgm:spPr/>
    </dgm:pt>
  </dgm:ptLst>
  <dgm:cxnLst>
    <dgm:cxn modelId="{5F35DA05-C5E7-4112-8051-956A06B357C0}" srcId="{353BB3BD-8C32-4536-90A4-362AAA45E7F1}" destId="{5EE0EDD8-A113-417C-A28F-A4CB6CC5A8F5}" srcOrd="0" destOrd="0" parTransId="{888FAB62-B79D-4761-B7F1-833CB763EDCA}" sibTransId="{F27D430D-6321-4C19-A2B9-9D0DD5F0BE73}"/>
    <dgm:cxn modelId="{F4F38614-2400-47A2-ADBE-8C9CE3C06E51}" type="presOf" srcId="{D7BD88DA-AA6D-4F23-82D1-FB7D19F2F498}" destId="{48A2B9AF-C472-4233-8042-48A86B02D40C}" srcOrd="0" destOrd="1" presId="urn:microsoft.com/office/officeart/2005/8/layout/hList1"/>
    <dgm:cxn modelId="{27A4111A-5CBD-4214-B68F-CF5972B47D3E}" srcId="{73F4EEAE-729B-4B03-B333-A4618F6DC232}" destId="{F0E5D2BD-5CE1-47A0-ABED-4CA8DC4D0A25}" srcOrd="0" destOrd="0" parTransId="{90ACEB5C-2F0A-41B7-967B-1F52C5F7AA07}" sibTransId="{7C404AE7-A42E-475A-93FB-6DA92F754454}"/>
    <dgm:cxn modelId="{0951E220-AD59-4B20-8472-A4F6D1E56036}" srcId="{7FFBE520-7ABA-4197-814F-4E209F7F85B6}" destId="{4B03410B-29D3-4A0F-ACB7-FD6F04394BB6}" srcOrd="2" destOrd="0" parTransId="{37B77211-CBD4-41F3-BA7D-C4814B7C4356}" sibTransId="{3EDC95C0-4096-40BE-8E23-97159FCD72B6}"/>
    <dgm:cxn modelId="{8A2AA022-603E-449C-82FE-3F453906D56E}" type="presOf" srcId="{7FFBE520-7ABA-4197-814F-4E209F7F85B6}" destId="{E65FCF33-A2D4-463D-B492-2BCC3C0F1DB8}" srcOrd="0" destOrd="0" presId="urn:microsoft.com/office/officeart/2005/8/layout/hList1"/>
    <dgm:cxn modelId="{49B7D129-AAC4-44F3-87D3-DAB6FBAD95C0}" srcId="{7FFBE520-7ABA-4197-814F-4E209F7F85B6}" destId="{52E5AF4D-9599-4069-AA83-DA1363C3FFEC}" srcOrd="1" destOrd="0" parTransId="{D7CC67E4-4DC5-4495-9A56-0CE13567E890}" sibTransId="{444B901A-6E15-4A4D-885B-DBA514236654}"/>
    <dgm:cxn modelId="{ABF9A663-ED91-432D-8D3B-7330B0403F21}" type="presOf" srcId="{FF612621-93E8-4BD4-8387-005765522683}" destId="{7358F74F-F466-4AE9-A14F-5C6FB3CA6AAA}" srcOrd="0" destOrd="2" presId="urn:microsoft.com/office/officeart/2005/8/layout/hList1"/>
    <dgm:cxn modelId="{C7AE0244-2BF6-407D-9CC9-D3AC18981472}" srcId="{73F4EEAE-729B-4B03-B333-A4618F6DC232}" destId="{FF612621-93E8-4BD4-8387-005765522683}" srcOrd="1" destOrd="0" parTransId="{BEB92E38-576D-4425-BEE4-C355E8F5F074}" sibTransId="{84ACF2D9-DEF0-4DCE-BA68-DA3580FD60FB}"/>
    <dgm:cxn modelId="{C4347044-6EC3-4C10-B7B7-B6EAFCA3FC98}" type="presOf" srcId="{52E5AF4D-9599-4069-AA83-DA1363C3FFEC}" destId="{7358F74F-F466-4AE9-A14F-5C6FB3CA6AAA}" srcOrd="0" destOrd="3" presId="urn:microsoft.com/office/officeart/2005/8/layout/hList1"/>
    <dgm:cxn modelId="{CCB5604C-CED7-4562-86F2-D6DFC18A11B4}" type="presOf" srcId="{73F4EEAE-729B-4B03-B333-A4618F6DC232}" destId="{7358F74F-F466-4AE9-A14F-5C6FB3CA6AAA}" srcOrd="0" destOrd="0" presId="urn:microsoft.com/office/officeart/2005/8/layout/hList1"/>
    <dgm:cxn modelId="{45EE7457-48E8-42D3-A15A-BFC8F8353CCE}" type="presOf" srcId="{6E6D7A6D-6ABA-4663-B3DD-D500E6743728}" destId="{CE6EF6E1-A3AC-423C-951F-8AE855371B12}" srcOrd="0" destOrd="0" presId="urn:microsoft.com/office/officeart/2005/8/layout/hList1"/>
    <dgm:cxn modelId="{4CC38E8D-0668-43D7-B434-AFDCDDB526FD}" srcId="{6E6D7A6D-6ABA-4663-B3DD-D500E6743728}" destId="{26AEC4D6-B823-4478-AE2C-74712C6490E7}" srcOrd="0" destOrd="0" parTransId="{9BEB37A1-2EC8-459A-8177-64690BE559AD}" sibTransId="{4B34A242-95AD-404F-943C-6C75FD3534CC}"/>
    <dgm:cxn modelId="{2CC19193-D6DB-4D25-9CC7-8F82A1BFDFC0}" type="presOf" srcId="{26AEC4D6-B823-4478-AE2C-74712C6490E7}" destId="{DD101C27-3045-462C-A764-A33B31C027D7}" srcOrd="0" destOrd="0" presId="urn:microsoft.com/office/officeart/2005/8/layout/hList1"/>
    <dgm:cxn modelId="{07A1A7A4-340A-4884-8C4B-B5494D4A0416}" srcId="{6E6D7A6D-6ABA-4663-B3DD-D500E6743728}" destId="{353BB3BD-8C32-4536-90A4-362AAA45E7F1}" srcOrd="1" destOrd="0" parTransId="{77BD942B-6698-4C60-84D5-BB54A089F911}" sibTransId="{D315DB6A-9AAE-4487-97D5-70B4D80352F7}"/>
    <dgm:cxn modelId="{0A30F7AE-15FC-4F03-B966-623A9BBEFC05}" srcId="{7FFBE520-7ABA-4197-814F-4E209F7F85B6}" destId="{73F4EEAE-729B-4B03-B333-A4618F6DC232}" srcOrd="0" destOrd="0" parTransId="{9FCC2746-04E9-4A5B-BB4E-EA0F3FA5B1AB}" sibTransId="{BE46B00B-F7AD-4458-96BB-0183232A4160}"/>
    <dgm:cxn modelId="{CC293DB2-2E38-4DA8-9607-724D9C1D6A1F}" type="presOf" srcId="{F0E5D2BD-5CE1-47A0-ABED-4CA8DC4D0A25}" destId="{7358F74F-F466-4AE9-A14F-5C6FB3CA6AAA}" srcOrd="0" destOrd="1" presId="urn:microsoft.com/office/officeart/2005/8/layout/hList1"/>
    <dgm:cxn modelId="{DD8B40B5-E6B9-4CAC-956F-87D7CC4FC8A0}" type="presOf" srcId="{353BB3BD-8C32-4536-90A4-362AAA45E7F1}" destId="{F2225AB8-2D69-4A22-BC3B-26156C4B8C67}" srcOrd="0" destOrd="0" presId="urn:microsoft.com/office/officeart/2005/8/layout/hList1"/>
    <dgm:cxn modelId="{B2E876BF-EC34-402F-83A6-11F74C34035B}" type="presOf" srcId="{EED5354A-B93B-4D98-AB7D-277680BACDE9}" destId="{48A2B9AF-C472-4233-8042-48A86B02D40C}" srcOrd="0" destOrd="0" presId="urn:microsoft.com/office/officeart/2005/8/layout/hList1"/>
    <dgm:cxn modelId="{814C55D2-B925-45A5-8AED-DC8F735BC977}" type="presOf" srcId="{5EE0EDD8-A113-417C-A28F-A4CB6CC5A8F5}" destId="{FC961FC0-B659-4E31-ADBB-A3188FA9E07B}" srcOrd="0" destOrd="0" presId="urn:microsoft.com/office/officeart/2005/8/layout/hList1"/>
    <dgm:cxn modelId="{5AA88DD2-78F9-43D7-AFE2-7900B339C269}" srcId="{26AEC4D6-B823-4478-AE2C-74712C6490E7}" destId="{D7BD88DA-AA6D-4F23-82D1-FB7D19F2F498}" srcOrd="1" destOrd="0" parTransId="{0021C2A1-BACB-4C45-AF58-1DD87EC9666F}" sibTransId="{6C2DF8F5-9008-42C6-80F5-9833B73B15CF}"/>
    <dgm:cxn modelId="{2A4ED8EB-B90F-4F77-BDEB-3C9233A8E4AE}" srcId="{6E6D7A6D-6ABA-4663-B3DD-D500E6743728}" destId="{7FFBE520-7ABA-4197-814F-4E209F7F85B6}" srcOrd="2" destOrd="0" parTransId="{80FD8113-4211-49E2-8693-79020C58F0FD}" sibTransId="{CF850347-D3C0-4851-AFF5-EF9015A0E09D}"/>
    <dgm:cxn modelId="{32925EEF-CCEC-42EF-9C4F-C3EFC5F4943A}" srcId="{26AEC4D6-B823-4478-AE2C-74712C6490E7}" destId="{EED5354A-B93B-4D98-AB7D-277680BACDE9}" srcOrd="0" destOrd="0" parTransId="{9D8779F6-1964-4AE4-B1BE-45A3C89F5E21}" sibTransId="{53FBB4CA-C3F3-4F10-838C-C9F8E4D6215B}"/>
    <dgm:cxn modelId="{5B9A9EFA-AD43-4A13-958E-EA577FF71046}" type="presOf" srcId="{4B03410B-29D3-4A0F-ACB7-FD6F04394BB6}" destId="{7358F74F-F466-4AE9-A14F-5C6FB3CA6AAA}" srcOrd="0" destOrd="4" presId="urn:microsoft.com/office/officeart/2005/8/layout/hList1"/>
    <dgm:cxn modelId="{7A223C30-32DD-49B1-A19E-DF3011AEDC21}" type="presParOf" srcId="{CE6EF6E1-A3AC-423C-951F-8AE855371B12}" destId="{102EC555-E172-445C-9E5B-A2360D0F79A8}" srcOrd="0" destOrd="0" presId="urn:microsoft.com/office/officeart/2005/8/layout/hList1"/>
    <dgm:cxn modelId="{84A63BE9-D095-4C6F-B0D3-960B07BEED4F}" type="presParOf" srcId="{102EC555-E172-445C-9E5B-A2360D0F79A8}" destId="{DD101C27-3045-462C-A764-A33B31C027D7}" srcOrd="0" destOrd="0" presId="urn:microsoft.com/office/officeart/2005/8/layout/hList1"/>
    <dgm:cxn modelId="{5794768C-373A-457F-AB91-1B8EC381C731}" type="presParOf" srcId="{102EC555-E172-445C-9E5B-A2360D0F79A8}" destId="{48A2B9AF-C472-4233-8042-48A86B02D40C}" srcOrd="1" destOrd="0" presId="urn:microsoft.com/office/officeart/2005/8/layout/hList1"/>
    <dgm:cxn modelId="{370BE183-6CC6-4135-835E-35A885A18AF5}" type="presParOf" srcId="{CE6EF6E1-A3AC-423C-951F-8AE855371B12}" destId="{D5E653A0-F349-409F-9CEB-D0EE844B4C32}" srcOrd="1" destOrd="0" presId="urn:microsoft.com/office/officeart/2005/8/layout/hList1"/>
    <dgm:cxn modelId="{CA9F560F-2ACF-4A4B-AB1D-EA700FD6D2A9}" type="presParOf" srcId="{CE6EF6E1-A3AC-423C-951F-8AE855371B12}" destId="{91CAE4B1-305D-4E8A-A033-1A6F813D318D}" srcOrd="2" destOrd="0" presId="urn:microsoft.com/office/officeart/2005/8/layout/hList1"/>
    <dgm:cxn modelId="{E6BDCE7F-3CBB-43A4-9A76-976CF177CAEE}" type="presParOf" srcId="{91CAE4B1-305D-4E8A-A033-1A6F813D318D}" destId="{F2225AB8-2D69-4A22-BC3B-26156C4B8C67}" srcOrd="0" destOrd="0" presId="urn:microsoft.com/office/officeart/2005/8/layout/hList1"/>
    <dgm:cxn modelId="{66CE593D-7221-496C-BEA5-C22DAAE91E82}" type="presParOf" srcId="{91CAE4B1-305D-4E8A-A033-1A6F813D318D}" destId="{FC961FC0-B659-4E31-ADBB-A3188FA9E07B}" srcOrd="1" destOrd="0" presId="urn:microsoft.com/office/officeart/2005/8/layout/hList1"/>
    <dgm:cxn modelId="{5D0CB9F6-32E1-4D53-B1B3-274840C36E6D}" type="presParOf" srcId="{CE6EF6E1-A3AC-423C-951F-8AE855371B12}" destId="{BD7F5432-88F5-4DA2-BC03-89E214B36A20}" srcOrd="3" destOrd="0" presId="urn:microsoft.com/office/officeart/2005/8/layout/hList1"/>
    <dgm:cxn modelId="{C466E226-1F13-49FD-BB4B-2593C4494D28}" type="presParOf" srcId="{CE6EF6E1-A3AC-423C-951F-8AE855371B12}" destId="{8EBA4490-D115-46B8-A9DD-467F1406CF77}" srcOrd="4" destOrd="0" presId="urn:microsoft.com/office/officeart/2005/8/layout/hList1"/>
    <dgm:cxn modelId="{66ADBADF-D3E8-476B-A8E7-E36EA9EEA60C}" type="presParOf" srcId="{8EBA4490-D115-46B8-A9DD-467F1406CF77}" destId="{E65FCF33-A2D4-463D-B492-2BCC3C0F1DB8}" srcOrd="0" destOrd="0" presId="urn:microsoft.com/office/officeart/2005/8/layout/hList1"/>
    <dgm:cxn modelId="{DEBEA897-F187-4548-8186-E7677C9BB0A3}" type="presParOf" srcId="{8EBA4490-D115-46B8-A9DD-467F1406CF77}" destId="{7358F74F-F466-4AE9-A14F-5C6FB3CA6A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rgbClr val="000075"/>
        </a:solidFill>
      </dgm:spPr>
      <dgm:t>
        <a:bodyPr/>
        <a:lstStyle/>
        <a:p>
          <a:r>
            <a:rPr lang="ca-ES" dirty="0">
              <a:solidFill>
                <a:schemeClr val="bg1"/>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rgbClr val="000075"/>
        </a:solidFill>
      </dgm:spPr>
      <dgm:t>
        <a:bodyPr/>
        <a:lstStyle/>
        <a:p>
          <a:r>
            <a:rPr lang="ca-ES" dirty="0">
              <a:solidFill>
                <a:schemeClr val="bg1"/>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A729A-FC68-4CBE-91EF-9FB1DBE1218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ca-ES"/>
        </a:p>
      </dgm:t>
    </dgm:pt>
    <dgm:pt modelId="{BE251010-38C6-4080-8646-CDE00AB37E8D}">
      <dgm:prSet phldrT="[Text]"/>
      <dgm:spPr>
        <a:solidFill>
          <a:srgbClr val="000075"/>
        </a:solidFill>
      </dgm:spPr>
      <dgm:t>
        <a:bodyPr/>
        <a:lstStyle/>
        <a:p>
          <a:r>
            <a:rPr lang="ca-ES" dirty="0"/>
            <a:t>Objectiu de la </a:t>
          </a:r>
          <a:r>
            <a:rPr lang="ca-ES" u="sng" dirty="0"/>
            <a:t>pràctica</a:t>
          </a:r>
          <a:endParaRPr lang="ca-ES" dirty="0"/>
        </a:p>
      </dgm:t>
    </dgm:pt>
    <dgm:pt modelId="{BDE12E4D-8FF5-4986-97E9-7745C02E7029}" type="parTrans" cxnId="{D7C3DF55-2AD8-442A-BBD9-451C768E83F6}">
      <dgm:prSet/>
      <dgm:spPr/>
      <dgm:t>
        <a:bodyPr/>
        <a:lstStyle/>
        <a:p>
          <a:endParaRPr lang="ca-ES"/>
        </a:p>
      </dgm:t>
    </dgm:pt>
    <dgm:pt modelId="{07A87FC0-62F1-4DFC-9AAD-98472000CCD6}" type="sibTrans" cxnId="{D7C3DF55-2AD8-442A-BBD9-451C768E83F6}">
      <dgm:prSet/>
      <dgm:spPr/>
      <dgm:t>
        <a:bodyPr/>
        <a:lstStyle/>
        <a:p>
          <a:endParaRPr lang="ca-ES"/>
        </a:p>
      </dgm:t>
    </dgm:pt>
    <dgm:pt modelId="{98D9FE62-4BF8-4FAD-8D45-F18F0DE87105}">
      <dgm:prSet phldrT="[Text]"/>
      <dgm:spPr>
        <a:solidFill>
          <a:srgbClr val="DAE3F3">
            <a:alpha val="90000"/>
          </a:srgbClr>
        </a:solidFill>
      </dgm:spPr>
      <dgm:t>
        <a:bodyPr/>
        <a:lstStyle/>
        <a:p>
          <a:pPr>
            <a:buNone/>
          </a:pPr>
          <a:r>
            <a:rPr lang="ca-ES" dirty="0"/>
            <a:t>Capturar la ubicació dels productes del supermercat </a:t>
          </a:r>
          <a:r>
            <a:rPr lang="ca-ES" dirty="0" err="1"/>
            <a:t>BonPreu</a:t>
          </a:r>
          <a:r>
            <a:rPr lang="ca-ES" dirty="0"/>
            <a:t> per a identificar-ne la proximitat respecte la ubicació del client</a:t>
          </a:r>
        </a:p>
      </dgm:t>
    </dgm:pt>
    <dgm:pt modelId="{4F729288-FD81-4C70-A476-C39F58BAE815}" type="parTrans" cxnId="{19208C67-54E8-4E24-940B-D41E9E35DB09}">
      <dgm:prSet/>
      <dgm:spPr/>
      <dgm:t>
        <a:bodyPr/>
        <a:lstStyle/>
        <a:p>
          <a:endParaRPr lang="ca-ES"/>
        </a:p>
      </dgm:t>
    </dgm:pt>
    <dgm:pt modelId="{FF7BB5BF-9B9D-4849-9899-8A2761F8D4BF}" type="sibTrans" cxnId="{19208C67-54E8-4E24-940B-D41E9E35DB09}">
      <dgm:prSet/>
      <dgm:spPr/>
      <dgm:t>
        <a:bodyPr/>
        <a:lstStyle/>
        <a:p>
          <a:endParaRPr lang="ca-ES"/>
        </a:p>
      </dgm:t>
    </dgm:pt>
    <dgm:pt modelId="{D28F4061-CA2E-4E1C-8CD7-0E6764271DBB}">
      <dgm:prSet phldrT="[Text]"/>
      <dgm:spPr>
        <a:solidFill>
          <a:srgbClr val="000075"/>
        </a:solidFill>
      </dgm:spPr>
      <dgm:t>
        <a:bodyPr/>
        <a:lstStyle/>
        <a:p>
          <a:r>
            <a:rPr lang="ca-ES" dirty="0"/>
            <a:t>Objectiu del </a:t>
          </a:r>
          <a:r>
            <a:rPr lang="ca-ES" u="sng" dirty="0" err="1"/>
            <a:t>dataset</a:t>
          </a:r>
          <a:endParaRPr lang="ca-ES" dirty="0"/>
        </a:p>
      </dgm:t>
    </dgm:pt>
    <dgm:pt modelId="{5D3C0236-0440-422B-B110-A69B6152F16E}" type="parTrans" cxnId="{34DEA8B8-9043-4E86-8D14-80D89F83AAE6}">
      <dgm:prSet/>
      <dgm:spPr/>
      <dgm:t>
        <a:bodyPr/>
        <a:lstStyle/>
        <a:p>
          <a:endParaRPr lang="ca-ES"/>
        </a:p>
      </dgm:t>
    </dgm:pt>
    <dgm:pt modelId="{61ECD948-F94D-45E1-B752-5B5C108A360C}" type="sibTrans" cxnId="{34DEA8B8-9043-4E86-8D14-80D89F83AAE6}">
      <dgm:prSet/>
      <dgm:spPr/>
      <dgm:t>
        <a:bodyPr/>
        <a:lstStyle/>
        <a:p>
          <a:endParaRPr lang="ca-ES"/>
        </a:p>
      </dgm:t>
    </dgm:pt>
    <dgm:pt modelId="{5198FF7B-6044-4B0F-9E0B-C9E5E5E02868}">
      <dgm:prSet phldrT="[Text]"/>
      <dgm:spPr>
        <a:solidFill>
          <a:srgbClr val="DAE3F3">
            <a:alpha val="90000"/>
          </a:srgbClr>
        </a:solidFill>
        <a:ln>
          <a:solidFill>
            <a:srgbClr val="DAE3F3">
              <a:alpha val="90000"/>
            </a:srgbClr>
          </a:solidFill>
        </a:ln>
      </dgm:spPr>
      <dgm:t>
        <a:bodyPr/>
        <a:lstStyle/>
        <a:p>
          <a:pPr algn="ctr">
            <a:buNone/>
          </a:pPr>
          <a:r>
            <a:rPr lang="ca-ES" dirty="0"/>
            <a:t>Llistar informació dels productes alimentaris + localització (posicionament angular)</a:t>
          </a:r>
        </a:p>
      </dgm:t>
    </dgm:pt>
    <dgm:pt modelId="{D77870EA-CF70-4AA3-A63F-FF42CB10555E}" type="parTrans" cxnId="{D0A9B5DE-08AD-41AC-926E-F5C9D6DCA5F0}">
      <dgm:prSet/>
      <dgm:spPr/>
      <dgm:t>
        <a:bodyPr/>
        <a:lstStyle/>
        <a:p>
          <a:endParaRPr lang="ca-ES"/>
        </a:p>
      </dgm:t>
    </dgm:pt>
    <dgm:pt modelId="{761B6345-7DDD-4EB1-8AAD-1297CF5C035D}" type="sibTrans" cxnId="{D0A9B5DE-08AD-41AC-926E-F5C9D6DCA5F0}">
      <dgm:prSet/>
      <dgm:spPr/>
      <dgm:t>
        <a:bodyPr/>
        <a:lstStyle/>
        <a:p>
          <a:endParaRPr lang="ca-ES"/>
        </a:p>
      </dgm:t>
    </dgm:pt>
    <dgm:pt modelId="{81BA4661-C4EE-4653-9800-D2C64B2B19E0}">
      <dgm:prSet phldrT="[Text]"/>
      <dgm:spPr>
        <a:solidFill>
          <a:srgbClr val="000075"/>
        </a:solidFill>
        <a:ln>
          <a:solidFill>
            <a:srgbClr val="000075"/>
          </a:solidFill>
        </a:ln>
      </dgm:spPr>
      <dgm:t>
        <a:bodyPr/>
        <a:lstStyle/>
        <a:p>
          <a:r>
            <a:rPr lang="ca-ES" dirty="0"/>
            <a:t>Objectiu del </a:t>
          </a:r>
          <a:r>
            <a:rPr lang="ca-ES" u="sng" dirty="0"/>
            <a:t>scraper</a:t>
          </a:r>
          <a:endParaRPr lang="ca-ES" dirty="0"/>
        </a:p>
      </dgm:t>
    </dgm:pt>
    <dgm:pt modelId="{4387BC4E-EAF2-4CB7-AFFE-8809FA2B2997}" type="parTrans" cxnId="{A9859BFE-4ECE-4F23-A2A8-7FA54BD152B0}">
      <dgm:prSet/>
      <dgm:spPr/>
      <dgm:t>
        <a:bodyPr/>
        <a:lstStyle/>
        <a:p>
          <a:endParaRPr lang="ca-ES"/>
        </a:p>
      </dgm:t>
    </dgm:pt>
    <dgm:pt modelId="{EE09E17F-9935-4577-9CF0-91CFC43C94B8}" type="sibTrans" cxnId="{A9859BFE-4ECE-4F23-A2A8-7FA54BD152B0}">
      <dgm:prSet/>
      <dgm:spPr/>
      <dgm:t>
        <a:bodyPr/>
        <a:lstStyle/>
        <a:p>
          <a:endParaRPr lang="ca-ES"/>
        </a:p>
      </dgm:t>
    </dgm:pt>
    <dgm:pt modelId="{E4628536-5084-4D7E-8A12-9FCFDBEEAAC4}">
      <dgm:prSet phldrT="[Text]"/>
      <dgm:spPr>
        <a:solidFill>
          <a:srgbClr val="DAE3F3">
            <a:alpha val="90000"/>
          </a:srgbClr>
        </a:solidFill>
        <a:ln>
          <a:solidFill>
            <a:srgbClr val="DAE3F3">
              <a:alpha val="90000"/>
            </a:srgbClr>
          </a:solidFill>
        </a:ln>
      </dgm:spPr>
      <dgm:t>
        <a:bodyPr/>
        <a:lstStyle/>
        <a:p>
          <a:pPr algn="l">
            <a:buNone/>
          </a:pPr>
          <a:r>
            <a:rPr lang="ca-ES" dirty="0"/>
            <a:t>Navegar pel web generant un llistat complet d’informació de productes alimentaris + consultes externes de posicionament</a:t>
          </a:r>
        </a:p>
      </dgm:t>
    </dgm:pt>
    <dgm:pt modelId="{8BC2BD38-077D-4289-BE4D-F402C997E136}" type="parTrans" cxnId="{CA2F1E2D-3025-42CF-ABDC-7E31B50ADD88}">
      <dgm:prSet/>
      <dgm:spPr/>
      <dgm:t>
        <a:bodyPr/>
        <a:lstStyle/>
        <a:p>
          <a:endParaRPr lang="ca-ES"/>
        </a:p>
      </dgm:t>
    </dgm:pt>
    <dgm:pt modelId="{67EC7F9A-8BDC-4A6B-B83E-C430A6833B97}" type="sibTrans" cxnId="{CA2F1E2D-3025-42CF-ABDC-7E31B50ADD88}">
      <dgm:prSet/>
      <dgm:spPr/>
      <dgm:t>
        <a:bodyPr/>
        <a:lstStyle/>
        <a:p>
          <a:endParaRPr lang="ca-ES"/>
        </a:p>
      </dgm:t>
    </dgm:pt>
    <dgm:pt modelId="{419D37DA-3CE8-40A2-9AC3-08915C238C0D}">
      <dgm:prSet phldrT="[Text]"/>
      <dgm:spPr>
        <a:solidFill>
          <a:srgbClr val="000075">
            <a:alpha val="90000"/>
          </a:srgbClr>
        </a:solidFill>
        <a:ln>
          <a:solidFill>
            <a:srgbClr val="DAE3F3">
              <a:alpha val="90000"/>
            </a:srgbClr>
          </a:solidFill>
        </a:ln>
      </dgm:spPr>
      <dgm:t>
        <a:bodyPr/>
        <a:lstStyle/>
        <a:p>
          <a:pPr algn="l">
            <a:buNone/>
          </a:pPr>
          <a:r>
            <a:rPr lang="ca-ES" dirty="0"/>
            <a:t>Codi d’exemple de l’ús del </a:t>
          </a:r>
          <a:r>
            <a:rPr lang="ca-ES" dirty="0" err="1"/>
            <a:t>dataset</a:t>
          </a:r>
          <a:endParaRPr lang="ca-ES" dirty="0"/>
        </a:p>
      </dgm:t>
    </dgm:pt>
    <dgm:pt modelId="{4B8EEF4D-7EC6-4016-B302-34DC7ABFC6E3}" type="parTrans" cxnId="{B7AB4B0E-AF6E-4403-8495-A7AC79F17BD2}">
      <dgm:prSet/>
      <dgm:spPr/>
      <dgm:t>
        <a:bodyPr/>
        <a:lstStyle/>
        <a:p>
          <a:endParaRPr lang="ca-ES"/>
        </a:p>
      </dgm:t>
    </dgm:pt>
    <dgm:pt modelId="{388D3CD8-77E2-4B57-922C-340572F0586F}" type="sibTrans" cxnId="{B7AB4B0E-AF6E-4403-8495-A7AC79F17BD2}">
      <dgm:prSet/>
      <dgm:spPr/>
      <dgm:t>
        <a:bodyPr/>
        <a:lstStyle/>
        <a:p>
          <a:endParaRPr lang="ca-ES"/>
        </a:p>
      </dgm:t>
    </dgm:pt>
    <dgm:pt modelId="{C354CF37-AD75-4F53-9F22-1996E11FDD11}">
      <dgm:prSet/>
      <dgm:spPr>
        <a:solidFill>
          <a:srgbClr val="DEE6F4"/>
        </a:solidFill>
      </dgm:spPr>
      <dgm:t>
        <a:bodyPr/>
        <a:lstStyle/>
        <a:p>
          <a:pPr>
            <a:buNone/>
          </a:pPr>
          <a:r>
            <a:rPr lang="ca-ES" dirty="0"/>
            <a:t>Codi exemple pel càlcul de la distància entre el usuari i el productor</a:t>
          </a:r>
        </a:p>
      </dgm:t>
    </dgm:pt>
    <dgm:pt modelId="{45211137-5836-44AF-B389-AB523C0176F8}" type="parTrans" cxnId="{C43AE2E2-61F7-4B74-89BD-E85A674FEC0A}">
      <dgm:prSet/>
      <dgm:spPr/>
      <dgm:t>
        <a:bodyPr/>
        <a:lstStyle/>
        <a:p>
          <a:endParaRPr lang="ca-ES"/>
        </a:p>
      </dgm:t>
    </dgm:pt>
    <dgm:pt modelId="{ECAE40AF-34FA-4E2F-BCDC-7210C02833CE}" type="sibTrans" cxnId="{C43AE2E2-61F7-4B74-89BD-E85A674FEC0A}">
      <dgm:prSet/>
      <dgm:spPr/>
      <dgm:t>
        <a:bodyPr/>
        <a:lstStyle/>
        <a:p>
          <a:endParaRPr lang="ca-ES"/>
        </a:p>
      </dgm:t>
    </dgm:pt>
    <dgm:pt modelId="{435F879F-D2D3-4342-BE23-3BC95BB45DF4}" type="pres">
      <dgm:prSet presAssocID="{52BA729A-FC68-4CBE-91EF-9FB1DBE1218F}" presName="Name0" presStyleCnt="0">
        <dgm:presLayoutVars>
          <dgm:dir/>
          <dgm:animLvl val="lvl"/>
          <dgm:resizeHandles val="exact"/>
        </dgm:presLayoutVars>
      </dgm:prSet>
      <dgm:spPr/>
    </dgm:pt>
    <dgm:pt modelId="{61DCB219-143D-4378-A166-B13DAFE2C20A}" type="pres">
      <dgm:prSet presAssocID="{BE251010-38C6-4080-8646-CDE00AB37E8D}" presName="composite" presStyleCnt="0"/>
      <dgm:spPr/>
    </dgm:pt>
    <dgm:pt modelId="{2B7830D0-A90B-4536-928F-E515A55FDDC8}" type="pres">
      <dgm:prSet presAssocID="{BE251010-38C6-4080-8646-CDE00AB37E8D}" presName="parTx" presStyleLbl="alignNode1" presStyleIdx="0" presStyleCnt="4">
        <dgm:presLayoutVars>
          <dgm:chMax val="0"/>
          <dgm:chPref val="0"/>
          <dgm:bulletEnabled val="1"/>
        </dgm:presLayoutVars>
      </dgm:prSet>
      <dgm:spPr/>
    </dgm:pt>
    <dgm:pt modelId="{023F49D7-9113-46B5-BC26-9C57B2E14D42}" type="pres">
      <dgm:prSet presAssocID="{BE251010-38C6-4080-8646-CDE00AB37E8D}" presName="desTx" presStyleLbl="alignAccFollowNode1" presStyleIdx="0" presStyleCnt="4">
        <dgm:presLayoutVars>
          <dgm:bulletEnabled val="1"/>
        </dgm:presLayoutVars>
      </dgm:prSet>
      <dgm:spPr/>
    </dgm:pt>
    <dgm:pt modelId="{14FB6A64-7462-4BEA-A5AB-6350E4AA9DEC}" type="pres">
      <dgm:prSet presAssocID="{07A87FC0-62F1-4DFC-9AAD-98472000CCD6}" presName="space" presStyleCnt="0"/>
      <dgm:spPr/>
    </dgm:pt>
    <dgm:pt modelId="{42EB0836-6041-431E-92A7-7200E10C82CC}" type="pres">
      <dgm:prSet presAssocID="{D28F4061-CA2E-4E1C-8CD7-0E6764271DBB}" presName="composite" presStyleCnt="0"/>
      <dgm:spPr/>
    </dgm:pt>
    <dgm:pt modelId="{9BD4EFD0-2D55-466D-A027-9741C830D032}" type="pres">
      <dgm:prSet presAssocID="{D28F4061-CA2E-4E1C-8CD7-0E6764271DBB}" presName="parTx" presStyleLbl="alignNode1" presStyleIdx="1" presStyleCnt="4">
        <dgm:presLayoutVars>
          <dgm:chMax val="0"/>
          <dgm:chPref val="0"/>
          <dgm:bulletEnabled val="1"/>
        </dgm:presLayoutVars>
      </dgm:prSet>
      <dgm:spPr/>
    </dgm:pt>
    <dgm:pt modelId="{6E68FF23-4D5F-439A-B94F-98B02F493ABB}" type="pres">
      <dgm:prSet presAssocID="{D28F4061-CA2E-4E1C-8CD7-0E6764271DBB}" presName="desTx" presStyleLbl="alignAccFollowNode1" presStyleIdx="1" presStyleCnt="4">
        <dgm:presLayoutVars>
          <dgm:bulletEnabled val="1"/>
        </dgm:presLayoutVars>
      </dgm:prSet>
      <dgm:spPr/>
    </dgm:pt>
    <dgm:pt modelId="{DCBA3382-06E4-400B-BDBF-2A61CE2C0FB7}" type="pres">
      <dgm:prSet presAssocID="{61ECD948-F94D-45E1-B752-5B5C108A360C}" presName="space" presStyleCnt="0"/>
      <dgm:spPr/>
    </dgm:pt>
    <dgm:pt modelId="{F8D4D89A-B8B2-4A0F-89FF-C3522CAA0FA5}" type="pres">
      <dgm:prSet presAssocID="{81BA4661-C4EE-4653-9800-D2C64B2B19E0}" presName="composite" presStyleCnt="0"/>
      <dgm:spPr/>
    </dgm:pt>
    <dgm:pt modelId="{4F84AB7B-708D-4012-A99B-90FFCF01C252}" type="pres">
      <dgm:prSet presAssocID="{81BA4661-C4EE-4653-9800-D2C64B2B19E0}" presName="parTx" presStyleLbl="alignNode1" presStyleIdx="2" presStyleCnt="4">
        <dgm:presLayoutVars>
          <dgm:chMax val="0"/>
          <dgm:chPref val="0"/>
          <dgm:bulletEnabled val="1"/>
        </dgm:presLayoutVars>
      </dgm:prSet>
      <dgm:spPr/>
    </dgm:pt>
    <dgm:pt modelId="{62D3C603-3685-49A2-B219-03BA0F16DDCE}" type="pres">
      <dgm:prSet presAssocID="{81BA4661-C4EE-4653-9800-D2C64B2B19E0}" presName="desTx" presStyleLbl="alignAccFollowNode1" presStyleIdx="2" presStyleCnt="4">
        <dgm:presLayoutVars>
          <dgm:bulletEnabled val="1"/>
        </dgm:presLayoutVars>
      </dgm:prSet>
      <dgm:spPr/>
    </dgm:pt>
    <dgm:pt modelId="{901613D4-4C75-4C1A-8911-A7E6B647E763}" type="pres">
      <dgm:prSet presAssocID="{EE09E17F-9935-4577-9CF0-91CFC43C94B8}" presName="space" presStyleCnt="0"/>
      <dgm:spPr/>
    </dgm:pt>
    <dgm:pt modelId="{C68BD15E-2783-4538-B138-AF4C755A91BE}" type="pres">
      <dgm:prSet presAssocID="{419D37DA-3CE8-40A2-9AC3-08915C238C0D}" presName="composite" presStyleCnt="0"/>
      <dgm:spPr/>
    </dgm:pt>
    <dgm:pt modelId="{425E0A6F-7221-4012-8E85-B8C893D672DA}" type="pres">
      <dgm:prSet presAssocID="{419D37DA-3CE8-40A2-9AC3-08915C238C0D}" presName="parTx" presStyleLbl="alignNode1" presStyleIdx="3" presStyleCnt="4">
        <dgm:presLayoutVars>
          <dgm:chMax val="0"/>
          <dgm:chPref val="0"/>
          <dgm:bulletEnabled val="1"/>
        </dgm:presLayoutVars>
      </dgm:prSet>
      <dgm:spPr/>
    </dgm:pt>
    <dgm:pt modelId="{28D9C21C-5E81-4248-8A21-6105ED0A572E}" type="pres">
      <dgm:prSet presAssocID="{419D37DA-3CE8-40A2-9AC3-08915C238C0D}" presName="desTx" presStyleLbl="alignAccFollowNode1" presStyleIdx="3" presStyleCnt="4">
        <dgm:presLayoutVars>
          <dgm:bulletEnabled val="1"/>
        </dgm:presLayoutVars>
      </dgm:prSet>
      <dgm:spPr/>
    </dgm:pt>
  </dgm:ptLst>
  <dgm:cxnLst>
    <dgm:cxn modelId="{B7AB4B0E-AF6E-4403-8495-A7AC79F17BD2}" srcId="{52BA729A-FC68-4CBE-91EF-9FB1DBE1218F}" destId="{419D37DA-3CE8-40A2-9AC3-08915C238C0D}" srcOrd="3" destOrd="0" parTransId="{4B8EEF4D-7EC6-4016-B302-34DC7ABFC6E3}" sibTransId="{388D3CD8-77E2-4B57-922C-340572F0586F}"/>
    <dgm:cxn modelId="{3D6CD319-66F6-42EB-BEFA-225289BCF698}" type="presOf" srcId="{BE251010-38C6-4080-8646-CDE00AB37E8D}" destId="{2B7830D0-A90B-4536-928F-E515A55FDDC8}" srcOrd="0" destOrd="0" presId="urn:microsoft.com/office/officeart/2005/8/layout/hList1"/>
    <dgm:cxn modelId="{A48FD72C-900B-4AFC-8BBA-B199551E2AF2}" type="presOf" srcId="{E4628536-5084-4D7E-8A12-9FCFDBEEAAC4}" destId="{62D3C603-3685-49A2-B219-03BA0F16DDCE}" srcOrd="0" destOrd="0" presId="urn:microsoft.com/office/officeart/2005/8/layout/hList1"/>
    <dgm:cxn modelId="{CA2F1E2D-3025-42CF-ABDC-7E31B50ADD88}" srcId="{81BA4661-C4EE-4653-9800-D2C64B2B19E0}" destId="{E4628536-5084-4D7E-8A12-9FCFDBEEAAC4}" srcOrd="0" destOrd="0" parTransId="{8BC2BD38-077D-4289-BE4D-F402C997E136}" sibTransId="{67EC7F9A-8BDC-4A6B-B83E-C430A6833B97}"/>
    <dgm:cxn modelId="{6D0BA335-CA26-43D2-B7A1-358BDF904093}" type="presOf" srcId="{D28F4061-CA2E-4E1C-8CD7-0E6764271DBB}" destId="{9BD4EFD0-2D55-466D-A027-9741C830D032}" srcOrd="0" destOrd="0" presId="urn:microsoft.com/office/officeart/2005/8/layout/hList1"/>
    <dgm:cxn modelId="{9AA5695B-9327-4E6D-BB16-B8646E382EA7}" type="presOf" srcId="{419D37DA-3CE8-40A2-9AC3-08915C238C0D}" destId="{425E0A6F-7221-4012-8E85-B8C893D672DA}" srcOrd="0" destOrd="0" presId="urn:microsoft.com/office/officeart/2005/8/layout/hList1"/>
    <dgm:cxn modelId="{19208C67-54E8-4E24-940B-D41E9E35DB09}" srcId="{BE251010-38C6-4080-8646-CDE00AB37E8D}" destId="{98D9FE62-4BF8-4FAD-8D45-F18F0DE87105}" srcOrd="0" destOrd="0" parTransId="{4F729288-FD81-4C70-A476-C39F58BAE815}" sibTransId="{FF7BB5BF-9B9D-4849-9899-8A2761F8D4BF}"/>
    <dgm:cxn modelId="{BDF9846B-4E6B-49EA-AF64-6EC00E1F76FE}" type="presOf" srcId="{98D9FE62-4BF8-4FAD-8D45-F18F0DE87105}" destId="{023F49D7-9113-46B5-BC26-9C57B2E14D42}" srcOrd="0" destOrd="0" presId="urn:microsoft.com/office/officeart/2005/8/layout/hList1"/>
    <dgm:cxn modelId="{D7C3DF55-2AD8-442A-BBD9-451C768E83F6}" srcId="{52BA729A-FC68-4CBE-91EF-9FB1DBE1218F}" destId="{BE251010-38C6-4080-8646-CDE00AB37E8D}" srcOrd="0" destOrd="0" parTransId="{BDE12E4D-8FF5-4986-97E9-7745C02E7029}" sibTransId="{07A87FC0-62F1-4DFC-9AAD-98472000CCD6}"/>
    <dgm:cxn modelId="{B0463783-2C7E-4303-8D0A-992DFEB6370E}" type="presOf" srcId="{52BA729A-FC68-4CBE-91EF-9FB1DBE1218F}" destId="{435F879F-D2D3-4342-BE23-3BC95BB45DF4}" srcOrd="0" destOrd="0" presId="urn:microsoft.com/office/officeart/2005/8/layout/hList1"/>
    <dgm:cxn modelId="{F2105B95-56AB-4435-A680-2542AA5247D7}" type="presOf" srcId="{81BA4661-C4EE-4653-9800-D2C64B2B19E0}" destId="{4F84AB7B-708D-4012-A99B-90FFCF01C252}" srcOrd="0" destOrd="0" presId="urn:microsoft.com/office/officeart/2005/8/layout/hList1"/>
    <dgm:cxn modelId="{34DEA8B8-9043-4E86-8D14-80D89F83AAE6}" srcId="{52BA729A-FC68-4CBE-91EF-9FB1DBE1218F}" destId="{D28F4061-CA2E-4E1C-8CD7-0E6764271DBB}" srcOrd="1" destOrd="0" parTransId="{5D3C0236-0440-422B-B110-A69B6152F16E}" sibTransId="{61ECD948-F94D-45E1-B752-5B5C108A360C}"/>
    <dgm:cxn modelId="{D0A9B5DE-08AD-41AC-926E-F5C9D6DCA5F0}" srcId="{D28F4061-CA2E-4E1C-8CD7-0E6764271DBB}" destId="{5198FF7B-6044-4B0F-9E0B-C9E5E5E02868}" srcOrd="0" destOrd="0" parTransId="{D77870EA-CF70-4AA3-A63F-FF42CB10555E}" sibTransId="{761B6345-7DDD-4EB1-8AAD-1297CF5C035D}"/>
    <dgm:cxn modelId="{C43AE2E2-61F7-4B74-89BD-E85A674FEC0A}" srcId="{419D37DA-3CE8-40A2-9AC3-08915C238C0D}" destId="{C354CF37-AD75-4F53-9F22-1996E11FDD11}" srcOrd="0" destOrd="0" parTransId="{45211137-5836-44AF-B389-AB523C0176F8}" sibTransId="{ECAE40AF-34FA-4E2F-BCDC-7210C02833CE}"/>
    <dgm:cxn modelId="{3D3D6FEF-0419-4545-9CFB-B3F1FCA65B7A}" type="presOf" srcId="{C354CF37-AD75-4F53-9F22-1996E11FDD11}" destId="{28D9C21C-5E81-4248-8A21-6105ED0A572E}" srcOrd="0" destOrd="0" presId="urn:microsoft.com/office/officeart/2005/8/layout/hList1"/>
    <dgm:cxn modelId="{A9859BFE-4ECE-4F23-A2A8-7FA54BD152B0}" srcId="{52BA729A-FC68-4CBE-91EF-9FB1DBE1218F}" destId="{81BA4661-C4EE-4653-9800-D2C64B2B19E0}" srcOrd="2" destOrd="0" parTransId="{4387BC4E-EAF2-4CB7-AFFE-8809FA2B2997}" sibTransId="{EE09E17F-9935-4577-9CF0-91CFC43C94B8}"/>
    <dgm:cxn modelId="{88D7EAFF-B61A-4486-BAC8-63F2F5912FA4}" type="presOf" srcId="{5198FF7B-6044-4B0F-9E0B-C9E5E5E02868}" destId="{6E68FF23-4D5F-439A-B94F-98B02F493ABB}" srcOrd="0" destOrd="0" presId="urn:microsoft.com/office/officeart/2005/8/layout/hList1"/>
    <dgm:cxn modelId="{DCD4E38A-4F15-41FD-A03A-0A5B72183756}" type="presParOf" srcId="{435F879F-D2D3-4342-BE23-3BC95BB45DF4}" destId="{61DCB219-143D-4378-A166-B13DAFE2C20A}" srcOrd="0" destOrd="0" presId="urn:microsoft.com/office/officeart/2005/8/layout/hList1"/>
    <dgm:cxn modelId="{D721AD68-EE71-4616-BD34-51856ECD9131}" type="presParOf" srcId="{61DCB219-143D-4378-A166-B13DAFE2C20A}" destId="{2B7830D0-A90B-4536-928F-E515A55FDDC8}" srcOrd="0" destOrd="0" presId="urn:microsoft.com/office/officeart/2005/8/layout/hList1"/>
    <dgm:cxn modelId="{CC3C9389-1E8D-4FDD-9D55-1972DE68EED3}" type="presParOf" srcId="{61DCB219-143D-4378-A166-B13DAFE2C20A}" destId="{023F49D7-9113-46B5-BC26-9C57B2E14D42}" srcOrd="1" destOrd="0" presId="urn:microsoft.com/office/officeart/2005/8/layout/hList1"/>
    <dgm:cxn modelId="{C1B666AF-597C-48B2-8866-DCAF5BE58403}" type="presParOf" srcId="{435F879F-D2D3-4342-BE23-3BC95BB45DF4}" destId="{14FB6A64-7462-4BEA-A5AB-6350E4AA9DEC}" srcOrd="1" destOrd="0" presId="urn:microsoft.com/office/officeart/2005/8/layout/hList1"/>
    <dgm:cxn modelId="{3F3CFBDB-4A3A-48C8-A789-3F992C9CD88A}" type="presParOf" srcId="{435F879F-D2D3-4342-BE23-3BC95BB45DF4}" destId="{42EB0836-6041-431E-92A7-7200E10C82CC}" srcOrd="2" destOrd="0" presId="urn:microsoft.com/office/officeart/2005/8/layout/hList1"/>
    <dgm:cxn modelId="{0430796C-8DE9-424A-B459-35264C6929C3}" type="presParOf" srcId="{42EB0836-6041-431E-92A7-7200E10C82CC}" destId="{9BD4EFD0-2D55-466D-A027-9741C830D032}" srcOrd="0" destOrd="0" presId="urn:microsoft.com/office/officeart/2005/8/layout/hList1"/>
    <dgm:cxn modelId="{82006422-1952-4B0B-8C23-0BA26E2E5ABD}" type="presParOf" srcId="{42EB0836-6041-431E-92A7-7200E10C82CC}" destId="{6E68FF23-4D5F-439A-B94F-98B02F493ABB}" srcOrd="1" destOrd="0" presId="urn:microsoft.com/office/officeart/2005/8/layout/hList1"/>
    <dgm:cxn modelId="{722156F6-8C84-454E-A8AF-3EB2EE049F16}" type="presParOf" srcId="{435F879F-D2D3-4342-BE23-3BC95BB45DF4}" destId="{DCBA3382-06E4-400B-BDBF-2A61CE2C0FB7}" srcOrd="3" destOrd="0" presId="urn:microsoft.com/office/officeart/2005/8/layout/hList1"/>
    <dgm:cxn modelId="{F131CE54-F3ED-4CBE-ACFB-E13E77F9E66A}" type="presParOf" srcId="{435F879F-D2D3-4342-BE23-3BC95BB45DF4}" destId="{F8D4D89A-B8B2-4A0F-89FF-C3522CAA0FA5}" srcOrd="4" destOrd="0" presId="urn:microsoft.com/office/officeart/2005/8/layout/hList1"/>
    <dgm:cxn modelId="{CDBD25D0-B54D-4897-AB52-0D17850A0FDA}" type="presParOf" srcId="{F8D4D89A-B8B2-4A0F-89FF-C3522CAA0FA5}" destId="{4F84AB7B-708D-4012-A99B-90FFCF01C252}" srcOrd="0" destOrd="0" presId="urn:microsoft.com/office/officeart/2005/8/layout/hList1"/>
    <dgm:cxn modelId="{61295BDD-4046-4A0F-B12F-EF9B0DA767F1}" type="presParOf" srcId="{F8D4D89A-B8B2-4A0F-89FF-C3522CAA0FA5}" destId="{62D3C603-3685-49A2-B219-03BA0F16DDCE}" srcOrd="1" destOrd="0" presId="urn:microsoft.com/office/officeart/2005/8/layout/hList1"/>
    <dgm:cxn modelId="{1BAF3B1E-441D-4D60-B410-C09AB59252DD}" type="presParOf" srcId="{435F879F-D2D3-4342-BE23-3BC95BB45DF4}" destId="{901613D4-4C75-4C1A-8911-A7E6B647E763}" srcOrd="5" destOrd="0" presId="urn:microsoft.com/office/officeart/2005/8/layout/hList1"/>
    <dgm:cxn modelId="{E36A9986-C3F2-4E63-BB45-4DC3D04A2DD2}" type="presParOf" srcId="{435F879F-D2D3-4342-BE23-3BC95BB45DF4}" destId="{C68BD15E-2783-4538-B138-AF4C755A91BE}" srcOrd="6" destOrd="0" presId="urn:microsoft.com/office/officeart/2005/8/layout/hList1"/>
    <dgm:cxn modelId="{0EA8798D-030B-4975-9C72-41015AD0C0A7}" type="presParOf" srcId="{C68BD15E-2783-4538-B138-AF4C755A91BE}" destId="{425E0A6F-7221-4012-8E85-B8C893D672DA}" srcOrd="0" destOrd="0" presId="urn:microsoft.com/office/officeart/2005/8/layout/hList1"/>
    <dgm:cxn modelId="{E86CAFFB-287D-4007-8284-1259E4D5FE29}" type="presParOf" srcId="{C68BD15E-2783-4538-B138-AF4C755A91BE}" destId="{28D9C21C-5E81-4248-8A21-6105ED0A572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rgbClr val="000075"/>
        </a:solidFill>
      </dgm:spPr>
      <dgm:t>
        <a:bodyPr/>
        <a:lstStyle/>
        <a:p>
          <a:r>
            <a:rPr lang="ca-ES" dirty="0">
              <a:solidFill>
                <a:schemeClr val="bg1"/>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000075"/>
        </a:solidFill>
      </dgm:spPr>
      <dgm:t>
        <a:bodyPr/>
        <a:lstStyle/>
        <a:p>
          <a:r>
            <a:rPr lang="ca-ES" dirty="0"/>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000075"/>
        </a:solidFill>
      </dgm:spPr>
      <dgm:t>
        <a:bodyPr/>
        <a:lstStyle/>
        <a:p>
          <a:r>
            <a:rPr lang="ca-ES" dirty="0"/>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000075"/>
        </a:solidFill>
      </dgm:spPr>
      <dgm:t>
        <a:bodyPr/>
        <a:lstStyle/>
        <a:p>
          <a:r>
            <a:rPr lang="ca-ES" dirty="0"/>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chemeClr val="accent1">
            <a:lumMod val="20000"/>
            <a:lumOff val="80000"/>
          </a:schemeClr>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rgbClr val="000075"/>
        </a:solidFill>
      </dgm:spPr>
      <dgm:t>
        <a:bodyPr/>
        <a:lstStyle/>
        <a:p>
          <a:r>
            <a:rPr lang="ca-ES" dirty="0">
              <a:solidFill>
                <a:schemeClr val="bg1"/>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chemeClr val="accent1">
            <a:lumMod val="20000"/>
            <a:lumOff val="80000"/>
          </a:schemeClr>
        </a:solidFill>
      </dgm:spPr>
      <dgm:t>
        <a:bodyPr/>
        <a:lstStyle/>
        <a:p>
          <a:r>
            <a:rPr lang="ca-ES" dirty="0">
              <a:solidFill>
                <a:srgbClr val="000075"/>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051493-AECD-42D7-A91D-59BF9A98AAA8}" type="doc">
      <dgm:prSet loTypeId="urn:microsoft.com/office/officeart/2005/8/layout/chevron1" loCatId="process" qsTypeId="urn:microsoft.com/office/officeart/2005/8/quickstyle/simple1" qsCatId="simple" csTypeId="urn:microsoft.com/office/officeart/2005/8/colors/accent1_2" csCatId="accent1" phldr="1"/>
      <dgm:spPr/>
    </dgm:pt>
    <dgm:pt modelId="{3BC9C206-1E29-4EC1-B8C4-5EEC8E908B6D}">
      <dgm:prSet phldrT="[Text]"/>
      <dgm:spPr>
        <a:solidFill>
          <a:srgbClr val="DAE3F3"/>
        </a:solidFill>
      </dgm:spPr>
      <dgm:t>
        <a:bodyPr/>
        <a:lstStyle/>
        <a:p>
          <a:r>
            <a:rPr lang="ca-ES" dirty="0">
              <a:solidFill>
                <a:srgbClr val="000075"/>
              </a:solidFill>
            </a:rPr>
            <a:t>Anàlisis</a:t>
          </a:r>
        </a:p>
      </dgm:t>
    </dgm:pt>
    <dgm:pt modelId="{4B9517C3-0648-4B9D-AC58-84A98BD9DB02}" type="parTrans" cxnId="{387602D3-BBB0-44CF-8DFA-2FC810ADA869}">
      <dgm:prSet/>
      <dgm:spPr/>
      <dgm:t>
        <a:bodyPr/>
        <a:lstStyle/>
        <a:p>
          <a:endParaRPr lang="ca-ES"/>
        </a:p>
      </dgm:t>
    </dgm:pt>
    <dgm:pt modelId="{94364121-9AC2-4368-8B6E-46CA5FC62472}" type="sibTrans" cxnId="{387602D3-BBB0-44CF-8DFA-2FC810ADA869}">
      <dgm:prSet/>
      <dgm:spPr/>
      <dgm:t>
        <a:bodyPr/>
        <a:lstStyle/>
        <a:p>
          <a:endParaRPr lang="ca-ES"/>
        </a:p>
      </dgm:t>
    </dgm:pt>
    <dgm:pt modelId="{0751FAED-648B-4205-838F-379A8EB53B69}">
      <dgm:prSet phldrT="[Text]"/>
      <dgm:spPr>
        <a:solidFill>
          <a:schemeClr val="accent1">
            <a:lumMod val="20000"/>
            <a:lumOff val="80000"/>
          </a:schemeClr>
        </a:solidFill>
      </dgm:spPr>
      <dgm:t>
        <a:bodyPr/>
        <a:lstStyle/>
        <a:p>
          <a:r>
            <a:rPr lang="ca-ES" dirty="0">
              <a:solidFill>
                <a:srgbClr val="000075"/>
              </a:solidFill>
            </a:rPr>
            <a:t>Proves</a:t>
          </a:r>
        </a:p>
      </dgm:t>
    </dgm:pt>
    <dgm:pt modelId="{F9A7C10A-FF37-494E-92B9-58C36CCF81C2}" type="parTrans" cxnId="{2A606B38-0DC6-4A19-B093-6CEA264DD4F8}">
      <dgm:prSet/>
      <dgm:spPr/>
      <dgm:t>
        <a:bodyPr/>
        <a:lstStyle/>
        <a:p>
          <a:endParaRPr lang="ca-ES"/>
        </a:p>
      </dgm:t>
    </dgm:pt>
    <dgm:pt modelId="{D69FF360-56CA-48A7-98CA-04BABAF09FE3}" type="sibTrans" cxnId="{2A606B38-0DC6-4A19-B093-6CEA264DD4F8}">
      <dgm:prSet/>
      <dgm:spPr/>
      <dgm:t>
        <a:bodyPr/>
        <a:lstStyle/>
        <a:p>
          <a:endParaRPr lang="ca-ES"/>
        </a:p>
      </dgm:t>
    </dgm:pt>
    <dgm:pt modelId="{05FAEB70-8E85-4D77-806F-E2601C9CD3D0}">
      <dgm:prSet phldrT="[Text]"/>
      <dgm:spPr>
        <a:solidFill>
          <a:schemeClr val="accent1">
            <a:lumMod val="20000"/>
            <a:lumOff val="80000"/>
          </a:schemeClr>
        </a:solidFill>
      </dgm:spPr>
      <dgm:t>
        <a:bodyPr/>
        <a:lstStyle/>
        <a:p>
          <a:r>
            <a:rPr lang="ca-ES" dirty="0">
              <a:solidFill>
                <a:srgbClr val="000075"/>
              </a:solidFill>
            </a:rPr>
            <a:t>Ús i manteniment</a:t>
          </a:r>
        </a:p>
      </dgm:t>
    </dgm:pt>
    <dgm:pt modelId="{A456C877-FB90-418B-9316-A31471B23EA1}" type="parTrans" cxnId="{60D6567F-14D3-4C17-84FD-07E056B467C9}">
      <dgm:prSet/>
      <dgm:spPr/>
      <dgm:t>
        <a:bodyPr/>
        <a:lstStyle/>
        <a:p>
          <a:endParaRPr lang="ca-ES"/>
        </a:p>
      </dgm:t>
    </dgm:pt>
    <dgm:pt modelId="{C6D6976F-566B-4707-988E-A1EAA1412B28}" type="sibTrans" cxnId="{60D6567F-14D3-4C17-84FD-07E056B467C9}">
      <dgm:prSet/>
      <dgm:spPr/>
      <dgm:t>
        <a:bodyPr/>
        <a:lstStyle/>
        <a:p>
          <a:endParaRPr lang="ca-ES"/>
        </a:p>
      </dgm:t>
    </dgm:pt>
    <dgm:pt modelId="{A9CC01FC-9073-43D3-AA8A-2A2000183422}">
      <dgm:prSet phldrT="[Text]"/>
      <dgm:spPr>
        <a:solidFill>
          <a:schemeClr val="accent1">
            <a:lumMod val="20000"/>
            <a:lumOff val="80000"/>
          </a:schemeClr>
        </a:solidFill>
      </dgm:spPr>
      <dgm:t>
        <a:bodyPr/>
        <a:lstStyle/>
        <a:p>
          <a:r>
            <a:rPr lang="ca-ES" dirty="0">
              <a:solidFill>
                <a:srgbClr val="000075"/>
              </a:solidFill>
            </a:rPr>
            <a:t>Disseny</a:t>
          </a:r>
        </a:p>
      </dgm:t>
    </dgm:pt>
    <dgm:pt modelId="{6BBE6E50-3F64-4EA3-A1CA-BDFB3EF7925C}" type="parTrans" cxnId="{AC214608-9069-4C34-816F-9C815406AA32}">
      <dgm:prSet/>
      <dgm:spPr/>
      <dgm:t>
        <a:bodyPr/>
        <a:lstStyle/>
        <a:p>
          <a:endParaRPr lang="ca-ES"/>
        </a:p>
      </dgm:t>
    </dgm:pt>
    <dgm:pt modelId="{A3BDB285-E3F5-4413-A5A7-C35582FDD10F}" type="sibTrans" cxnId="{AC214608-9069-4C34-816F-9C815406AA32}">
      <dgm:prSet/>
      <dgm:spPr/>
      <dgm:t>
        <a:bodyPr/>
        <a:lstStyle/>
        <a:p>
          <a:endParaRPr lang="ca-ES"/>
        </a:p>
      </dgm:t>
    </dgm:pt>
    <dgm:pt modelId="{1ED15A96-2855-482F-857F-54AE76CC3FE9}">
      <dgm:prSet phldrT="[Text]"/>
      <dgm:spPr>
        <a:solidFill>
          <a:srgbClr val="000075"/>
        </a:solidFill>
      </dgm:spPr>
      <dgm:t>
        <a:bodyPr/>
        <a:lstStyle/>
        <a:p>
          <a:r>
            <a:rPr lang="ca-ES" dirty="0">
              <a:solidFill>
                <a:schemeClr val="bg1"/>
              </a:solidFill>
            </a:rPr>
            <a:t>Implementació</a:t>
          </a:r>
        </a:p>
      </dgm:t>
    </dgm:pt>
    <dgm:pt modelId="{156BECDB-75EC-4F2B-86EC-4969CD24B505}" type="parTrans" cxnId="{DF228A31-F4F8-4F01-A45E-B4C02328C473}">
      <dgm:prSet/>
      <dgm:spPr/>
      <dgm:t>
        <a:bodyPr/>
        <a:lstStyle/>
        <a:p>
          <a:endParaRPr lang="ca-ES"/>
        </a:p>
      </dgm:t>
    </dgm:pt>
    <dgm:pt modelId="{9EC85636-490D-4687-B658-8885196304D6}" type="sibTrans" cxnId="{DF228A31-F4F8-4F01-A45E-B4C02328C473}">
      <dgm:prSet/>
      <dgm:spPr/>
      <dgm:t>
        <a:bodyPr/>
        <a:lstStyle/>
        <a:p>
          <a:endParaRPr lang="ca-ES"/>
        </a:p>
      </dgm:t>
    </dgm:pt>
    <dgm:pt modelId="{97876249-93F3-4780-9EDE-E2D6B14C825C}">
      <dgm:prSet phldrT="[Text]"/>
      <dgm:spPr>
        <a:solidFill>
          <a:schemeClr val="accent1">
            <a:lumMod val="20000"/>
            <a:lumOff val="80000"/>
          </a:schemeClr>
        </a:solidFill>
      </dgm:spPr>
      <dgm:t>
        <a:bodyPr/>
        <a:lstStyle/>
        <a:p>
          <a:r>
            <a:rPr lang="ca-ES" dirty="0">
              <a:solidFill>
                <a:srgbClr val="000075"/>
              </a:solidFill>
            </a:rPr>
            <a:t>Planificació</a:t>
          </a:r>
        </a:p>
      </dgm:t>
    </dgm:pt>
    <dgm:pt modelId="{F58C7E8D-9542-4D99-9634-F1F747953E6D}" type="parTrans" cxnId="{016E2885-EC06-494D-AACA-77A038B296BF}">
      <dgm:prSet/>
      <dgm:spPr/>
      <dgm:t>
        <a:bodyPr/>
        <a:lstStyle/>
        <a:p>
          <a:endParaRPr lang="ca-ES"/>
        </a:p>
      </dgm:t>
    </dgm:pt>
    <dgm:pt modelId="{A1A120C2-624B-4BF9-8BC3-61A7526FE34F}" type="sibTrans" cxnId="{016E2885-EC06-494D-AACA-77A038B296BF}">
      <dgm:prSet/>
      <dgm:spPr/>
      <dgm:t>
        <a:bodyPr/>
        <a:lstStyle/>
        <a:p>
          <a:endParaRPr lang="ca-ES"/>
        </a:p>
      </dgm:t>
    </dgm:pt>
    <dgm:pt modelId="{B5C6D467-250A-4EFD-A84B-9192EE99E8E5}">
      <dgm:prSet phldrT="[Text]"/>
      <dgm:spPr>
        <a:solidFill>
          <a:schemeClr val="accent1">
            <a:lumMod val="20000"/>
            <a:lumOff val="80000"/>
          </a:schemeClr>
        </a:solidFill>
      </dgm:spPr>
      <dgm:t>
        <a:bodyPr/>
        <a:lstStyle/>
        <a:p>
          <a:r>
            <a:rPr lang="ca-ES" dirty="0">
              <a:solidFill>
                <a:srgbClr val="000075"/>
              </a:solidFill>
            </a:rPr>
            <a:t>Conclusions</a:t>
          </a:r>
        </a:p>
      </dgm:t>
    </dgm:pt>
    <dgm:pt modelId="{FE82BA3A-9ECD-4B65-969F-DFC04F6278BC}" type="parTrans" cxnId="{DC4E1EB6-931D-40A4-8666-62E8022C5822}">
      <dgm:prSet/>
      <dgm:spPr/>
      <dgm:t>
        <a:bodyPr/>
        <a:lstStyle/>
        <a:p>
          <a:endParaRPr lang="ca-ES"/>
        </a:p>
      </dgm:t>
    </dgm:pt>
    <dgm:pt modelId="{AE746032-6579-49D0-B340-E7F9FE78CA25}" type="sibTrans" cxnId="{DC4E1EB6-931D-40A4-8666-62E8022C5822}">
      <dgm:prSet/>
      <dgm:spPr/>
      <dgm:t>
        <a:bodyPr/>
        <a:lstStyle/>
        <a:p>
          <a:endParaRPr lang="ca-ES"/>
        </a:p>
      </dgm:t>
    </dgm:pt>
    <dgm:pt modelId="{72DEC2A2-08EE-4FD4-A08A-C35AD032B535}">
      <dgm:prSet phldrT="[Text]"/>
      <dgm:spPr>
        <a:solidFill>
          <a:schemeClr val="accent1">
            <a:lumMod val="20000"/>
            <a:lumOff val="80000"/>
          </a:schemeClr>
        </a:solidFill>
      </dgm:spPr>
      <dgm:t>
        <a:bodyPr/>
        <a:lstStyle/>
        <a:p>
          <a:r>
            <a:rPr lang="ca-ES" dirty="0">
              <a:solidFill>
                <a:srgbClr val="000075"/>
              </a:solidFill>
            </a:rPr>
            <a:t>Introducció</a:t>
          </a:r>
        </a:p>
      </dgm:t>
    </dgm:pt>
    <dgm:pt modelId="{8F36BC7A-BC7E-42C9-92AC-3BE4C8D23A39}" type="parTrans" cxnId="{3428B8AB-4983-43CA-A11F-D7212FD3286D}">
      <dgm:prSet/>
      <dgm:spPr/>
      <dgm:t>
        <a:bodyPr/>
        <a:lstStyle/>
        <a:p>
          <a:endParaRPr lang="ca-ES"/>
        </a:p>
      </dgm:t>
    </dgm:pt>
    <dgm:pt modelId="{1B38ED61-C082-409E-A33A-F70A702BC037}" type="sibTrans" cxnId="{3428B8AB-4983-43CA-A11F-D7212FD3286D}">
      <dgm:prSet/>
      <dgm:spPr/>
      <dgm:t>
        <a:bodyPr/>
        <a:lstStyle/>
        <a:p>
          <a:endParaRPr lang="ca-ES"/>
        </a:p>
      </dgm:t>
    </dgm:pt>
    <dgm:pt modelId="{ED17264E-3EC2-413A-9994-C3812A5F2605}">
      <dgm:prSet phldrT="[Text]"/>
      <dgm:spPr>
        <a:solidFill>
          <a:schemeClr val="accent1">
            <a:lumMod val="20000"/>
            <a:lumOff val="80000"/>
          </a:schemeClr>
        </a:solidFill>
      </dgm:spPr>
      <dgm:t>
        <a:bodyPr/>
        <a:lstStyle/>
        <a:p>
          <a:r>
            <a:rPr lang="ca-ES" dirty="0">
              <a:solidFill>
                <a:srgbClr val="000075"/>
              </a:solidFill>
            </a:rPr>
            <a:t>Repositori</a:t>
          </a:r>
        </a:p>
      </dgm:t>
    </dgm:pt>
    <dgm:pt modelId="{2F8DC720-A90F-48F5-B043-C0C12A959296}" type="parTrans" cxnId="{D5D1FFD0-3C22-495F-AA88-E74FE6CAE420}">
      <dgm:prSet/>
      <dgm:spPr/>
      <dgm:t>
        <a:bodyPr/>
        <a:lstStyle/>
        <a:p>
          <a:endParaRPr lang="ca-ES"/>
        </a:p>
      </dgm:t>
    </dgm:pt>
    <dgm:pt modelId="{E4525DDA-2820-4092-8751-2EE54CC1ABE3}" type="sibTrans" cxnId="{D5D1FFD0-3C22-495F-AA88-E74FE6CAE420}">
      <dgm:prSet/>
      <dgm:spPr/>
      <dgm:t>
        <a:bodyPr/>
        <a:lstStyle/>
        <a:p>
          <a:endParaRPr lang="ca-ES"/>
        </a:p>
      </dgm:t>
    </dgm:pt>
    <dgm:pt modelId="{0CD64DF1-E574-40FD-A6FD-3A3ADBC54CF7}" type="pres">
      <dgm:prSet presAssocID="{0C051493-AECD-42D7-A91D-59BF9A98AAA8}" presName="Name0" presStyleCnt="0">
        <dgm:presLayoutVars>
          <dgm:dir/>
          <dgm:animLvl val="lvl"/>
          <dgm:resizeHandles val="exact"/>
        </dgm:presLayoutVars>
      </dgm:prSet>
      <dgm:spPr/>
    </dgm:pt>
    <dgm:pt modelId="{80FC54A6-EF23-4D1D-90DF-73AC45D597D7}" type="pres">
      <dgm:prSet presAssocID="{72DEC2A2-08EE-4FD4-A08A-C35AD032B535}" presName="parTxOnly" presStyleLbl="node1" presStyleIdx="0" presStyleCnt="9">
        <dgm:presLayoutVars>
          <dgm:chMax val="0"/>
          <dgm:chPref val="0"/>
          <dgm:bulletEnabled val="1"/>
        </dgm:presLayoutVars>
      </dgm:prSet>
      <dgm:spPr/>
    </dgm:pt>
    <dgm:pt modelId="{B5A31327-1036-48F9-898D-7B1C49A64FA7}" type="pres">
      <dgm:prSet presAssocID="{1B38ED61-C082-409E-A33A-F70A702BC037}" presName="parTxOnlySpace" presStyleCnt="0"/>
      <dgm:spPr/>
    </dgm:pt>
    <dgm:pt modelId="{C0C28A06-3B3D-4617-ADE7-40B297F6EC10}" type="pres">
      <dgm:prSet presAssocID="{3BC9C206-1E29-4EC1-B8C4-5EEC8E908B6D}" presName="parTxOnly" presStyleLbl="node1" presStyleIdx="1" presStyleCnt="9">
        <dgm:presLayoutVars>
          <dgm:chMax val="0"/>
          <dgm:chPref val="0"/>
          <dgm:bulletEnabled val="1"/>
        </dgm:presLayoutVars>
      </dgm:prSet>
      <dgm:spPr/>
    </dgm:pt>
    <dgm:pt modelId="{6C5ABB0A-0EC2-45A4-B43C-F3AEC16EB0FF}" type="pres">
      <dgm:prSet presAssocID="{94364121-9AC2-4368-8B6E-46CA5FC62472}" presName="parTxOnlySpace" presStyleCnt="0"/>
      <dgm:spPr/>
    </dgm:pt>
    <dgm:pt modelId="{231D54A1-9BF2-45FF-B15C-9282D3F0FD16}" type="pres">
      <dgm:prSet presAssocID="{A9CC01FC-9073-43D3-AA8A-2A2000183422}" presName="parTxOnly" presStyleLbl="node1" presStyleIdx="2" presStyleCnt="9">
        <dgm:presLayoutVars>
          <dgm:chMax val="0"/>
          <dgm:chPref val="0"/>
          <dgm:bulletEnabled val="1"/>
        </dgm:presLayoutVars>
      </dgm:prSet>
      <dgm:spPr/>
    </dgm:pt>
    <dgm:pt modelId="{D4884A4C-9A3B-4184-BA8E-ED9DDA737BFA}" type="pres">
      <dgm:prSet presAssocID="{A3BDB285-E3F5-4413-A5A7-C35582FDD10F}" presName="parTxOnlySpace" presStyleCnt="0"/>
      <dgm:spPr/>
    </dgm:pt>
    <dgm:pt modelId="{4D4575DF-0B05-49BD-9592-1C33F0B0EDB6}" type="pres">
      <dgm:prSet presAssocID="{1ED15A96-2855-482F-857F-54AE76CC3FE9}" presName="parTxOnly" presStyleLbl="node1" presStyleIdx="3" presStyleCnt="9">
        <dgm:presLayoutVars>
          <dgm:chMax val="0"/>
          <dgm:chPref val="0"/>
          <dgm:bulletEnabled val="1"/>
        </dgm:presLayoutVars>
      </dgm:prSet>
      <dgm:spPr/>
    </dgm:pt>
    <dgm:pt modelId="{A30B5C6E-7167-4055-ADD0-3B5EB0E7CD3E}" type="pres">
      <dgm:prSet presAssocID="{9EC85636-490D-4687-B658-8885196304D6}" presName="parTxOnlySpace" presStyleCnt="0"/>
      <dgm:spPr/>
    </dgm:pt>
    <dgm:pt modelId="{FCEAC36E-AD9D-4880-88B3-F826E4F31509}" type="pres">
      <dgm:prSet presAssocID="{0751FAED-648B-4205-838F-379A8EB53B69}" presName="parTxOnly" presStyleLbl="node1" presStyleIdx="4" presStyleCnt="9">
        <dgm:presLayoutVars>
          <dgm:chMax val="0"/>
          <dgm:chPref val="0"/>
          <dgm:bulletEnabled val="1"/>
        </dgm:presLayoutVars>
      </dgm:prSet>
      <dgm:spPr/>
    </dgm:pt>
    <dgm:pt modelId="{1833884D-9754-451D-824E-5218D719DE3B}" type="pres">
      <dgm:prSet presAssocID="{D69FF360-56CA-48A7-98CA-04BABAF09FE3}" presName="parTxOnlySpace" presStyleCnt="0"/>
      <dgm:spPr/>
    </dgm:pt>
    <dgm:pt modelId="{3CF75306-C0FE-4F6B-883F-6C886FDB667A}" type="pres">
      <dgm:prSet presAssocID="{05FAEB70-8E85-4D77-806F-E2601C9CD3D0}" presName="parTxOnly" presStyleLbl="node1" presStyleIdx="5" presStyleCnt="9" custLinFactNeighborY="2456">
        <dgm:presLayoutVars>
          <dgm:chMax val="0"/>
          <dgm:chPref val="0"/>
          <dgm:bulletEnabled val="1"/>
        </dgm:presLayoutVars>
      </dgm:prSet>
      <dgm:spPr/>
    </dgm:pt>
    <dgm:pt modelId="{060B0234-5BA4-4B44-A6B8-4DDB7AFB781D}" type="pres">
      <dgm:prSet presAssocID="{C6D6976F-566B-4707-988E-A1EAA1412B28}" presName="parTxOnlySpace" presStyleCnt="0"/>
      <dgm:spPr/>
    </dgm:pt>
    <dgm:pt modelId="{B56160B0-5372-46D4-8DAA-F39ADD33C4FA}" type="pres">
      <dgm:prSet presAssocID="{ED17264E-3EC2-413A-9994-C3812A5F2605}" presName="parTxOnly" presStyleLbl="node1" presStyleIdx="6" presStyleCnt="9">
        <dgm:presLayoutVars>
          <dgm:chMax val="0"/>
          <dgm:chPref val="0"/>
          <dgm:bulletEnabled val="1"/>
        </dgm:presLayoutVars>
      </dgm:prSet>
      <dgm:spPr/>
    </dgm:pt>
    <dgm:pt modelId="{1900EB8A-C94D-4584-99D2-A2A39601A2A3}" type="pres">
      <dgm:prSet presAssocID="{E4525DDA-2820-4092-8751-2EE54CC1ABE3}" presName="parTxOnlySpace" presStyleCnt="0"/>
      <dgm:spPr/>
    </dgm:pt>
    <dgm:pt modelId="{8D911136-2592-4794-BD20-0C9135ABE80D}" type="pres">
      <dgm:prSet presAssocID="{97876249-93F3-4780-9EDE-E2D6B14C825C}" presName="parTxOnly" presStyleLbl="node1" presStyleIdx="7" presStyleCnt="9">
        <dgm:presLayoutVars>
          <dgm:chMax val="0"/>
          <dgm:chPref val="0"/>
          <dgm:bulletEnabled val="1"/>
        </dgm:presLayoutVars>
      </dgm:prSet>
      <dgm:spPr/>
    </dgm:pt>
    <dgm:pt modelId="{5B6F2948-25DE-43D1-BB39-68D130F219F0}" type="pres">
      <dgm:prSet presAssocID="{A1A120C2-624B-4BF9-8BC3-61A7526FE34F}" presName="parTxOnlySpace" presStyleCnt="0"/>
      <dgm:spPr/>
    </dgm:pt>
    <dgm:pt modelId="{57BADB07-FAF8-4BA4-8E60-09109119B621}" type="pres">
      <dgm:prSet presAssocID="{B5C6D467-250A-4EFD-A84B-9192EE99E8E5}" presName="parTxOnly" presStyleLbl="node1" presStyleIdx="8" presStyleCnt="9">
        <dgm:presLayoutVars>
          <dgm:chMax val="0"/>
          <dgm:chPref val="0"/>
          <dgm:bulletEnabled val="1"/>
        </dgm:presLayoutVars>
      </dgm:prSet>
      <dgm:spPr/>
    </dgm:pt>
  </dgm:ptLst>
  <dgm:cxnLst>
    <dgm:cxn modelId="{AC214608-9069-4C34-816F-9C815406AA32}" srcId="{0C051493-AECD-42D7-A91D-59BF9A98AAA8}" destId="{A9CC01FC-9073-43D3-AA8A-2A2000183422}" srcOrd="2" destOrd="0" parTransId="{6BBE6E50-3F64-4EA3-A1CA-BDFB3EF7925C}" sibTransId="{A3BDB285-E3F5-4413-A5A7-C35582FDD10F}"/>
    <dgm:cxn modelId="{7C8DBF15-0F81-4180-9759-8E3449066079}" type="presOf" srcId="{3BC9C206-1E29-4EC1-B8C4-5EEC8E908B6D}" destId="{C0C28A06-3B3D-4617-ADE7-40B297F6EC10}" srcOrd="0" destOrd="0" presId="urn:microsoft.com/office/officeart/2005/8/layout/chevron1"/>
    <dgm:cxn modelId="{C5A70B2D-EAE7-42CE-8F6C-0A1EB36CE605}" type="presOf" srcId="{05FAEB70-8E85-4D77-806F-E2601C9CD3D0}" destId="{3CF75306-C0FE-4F6B-883F-6C886FDB667A}" srcOrd="0" destOrd="0" presId="urn:microsoft.com/office/officeart/2005/8/layout/chevron1"/>
    <dgm:cxn modelId="{DF228A31-F4F8-4F01-A45E-B4C02328C473}" srcId="{0C051493-AECD-42D7-A91D-59BF9A98AAA8}" destId="{1ED15A96-2855-482F-857F-54AE76CC3FE9}" srcOrd="3" destOrd="0" parTransId="{156BECDB-75EC-4F2B-86EC-4969CD24B505}" sibTransId="{9EC85636-490D-4687-B658-8885196304D6}"/>
    <dgm:cxn modelId="{2A606B38-0DC6-4A19-B093-6CEA264DD4F8}" srcId="{0C051493-AECD-42D7-A91D-59BF9A98AAA8}" destId="{0751FAED-648B-4205-838F-379A8EB53B69}" srcOrd="4" destOrd="0" parTransId="{F9A7C10A-FF37-494E-92B9-58C36CCF81C2}" sibTransId="{D69FF360-56CA-48A7-98CA-04BABAF09FE3}"/>
    <dgm:cxn modelId="{66A1C16B-C987-41B1-B192-B461892715FA}" type="presOf" srcId="{97876249-93F3-4780-9EDE-E2D6B14C825C}" destId="{8D911136-2592-4794-BD20-0C9135ABE80D}" srcOrd="0" destOrd="0" presId="urn:microsoft.com/office/officeart/2005/8/layout/chevron1"/>
    <dgm:cxn modelId="{8FCCCB4B-5DEA-423B-AA04-8316C289BDA3}" type="presOf" srcId="{B5C6D467-250A-4EFD-A84B-9192EE99E8E5}" destId="{57BADB07-FAF8-4BA4-8E60-09109119B621}" srcOrd="0" destOrd="0" presId="urn:microsoft.com/office/officeart/2005/8/layout/chevron1"/>
    <dgm:cxn modelId="{60D6567F-14D3-4C17-84FD-07E056B467C9}" srcId="{0C051493-AECD-42D7-A91D-59BF9A98AAA8}" destId="{05FAEB70-8E85-4D77-806F-E2601C9CD3D0}" srcOrd="5" destOrd="0" parTransId="{A456C877-FB90-418B-9316-A31471B23EA1}" sibTransId="{C6D6976F-566B-4707-988E-A1EAA1412B28}"/>
    <dgm:cxn modelId="{016E2885-EC06-494D-AACA-77A038B296BF}" srcId="{0C051493-AECD-42D7-A91D-59BF9A98AAA8}" destId="{97876249-93F3-4780-9EDE-E2D6B14C825C}" srcOrd="7" destOrd="0" parTransId="{F58C7E8D-9542-4D99-9634-F1F747953E6D}" sibTransId="{A1A120C2-624B-4BF9-8BC3-61A7526FE34F}"/>
    <dgm:cxn modelId="{BE49BB9E-C52E-4299-8D56-67EC838CD2A8}" type="presOf" srcId="{0751FAED-648B-4205-838F-379A8EB53B69}" destId="{FCEAC36E-AD9D-4880-88B3-F826E4F31509}" srcOrd="0" destOrd="0" presId="urn:microsoft.com/office/officeart/2005/8/layout/chevron1"/>
    <dgm:cxn modelId="{3428B8AB-4983-43CA-A11F-D7212FD3286D}" srcId="{0C051493-AECD-42D7-A91D-59BF9A98AAA8}" destId="{72DEC2A2-08EE-4FD4-A08A-C35AD032B535}" srcOrd="0" destOrd="0" parTransId="{8F36BC7A-BC7E-42C9-92AC-3BE4C8D23A39}" sibTransId="{1B38ED61-C082-409E-A33A-F70A702BC037}"/>
    <dgm:cxn modelId="{0000B2AE-CD13-44C1-B566-50367AA963A1}" type="presOf" srcId="{A9CC01FC-9073-43D3-AA8A-2A2000183422}" destId="{231D54A1-9BF2-45FF-B15C-9282D3F0FD16}" srcOrd="0" destOrd="0" presId="urn:microsoft.com/office/officeart/2005/8/layout/chevron1"/>
    <dgm:cxn modelId="{DC4E1EB6-931D-40A4-8666-62E8022C5822}" srcId="{0C051493-AECD-42D7-A91D-59BF9A98AAA8}" destId="{B5C6D467-250A-4EFD-A84B-9192EE99E8E5}" srcOrd="8" destOrd="0" parTransId="{FE82BA3A-9ECD-4B65-969F-DFC04F6278BC}" sibTransId="{AE746032-6579-49D0-B340-E7F9FE78CA25}"/>
    <dgm:cxn modelId="{117367B6-6E44-4F8D-8C7C-9E80C4A32996}" type="presOf" srcId="{ED17264E-3EC2-413A-9994-C3812A5F2605}" destId="{B56160B0-5372-46D4-8DAA-F39ADD33C4FA}" srcOrd="0" destOrd="0" presId="urn:microsoft.com/office/officeart/2005/8/layout/chevron1"/>
    <dgm:cxn modelId="{D5D1FFD0-3C22-495F-AA88-E74FE6CAE420}" srcId="{0C051493-AECD-42D7-A91D-59BF9A98AAA8}" destId="{ED17264E-3EC2-413A-9994-C3812A5F2605}" srcOrd="6" destOrd="0" parTransId="{2F8DC720-A90F-48F5-B043-C0C12A959296}" sibTransId="{E4525DDA-2820-4092-8751-2EE54CC1ABE3}"/>
    <dgm:cxn modelId="{387602D3-BBB0-44CF-8DFA-2FC810ADA869}" srcId="{0C051493-AECD-42D7-A91D-59BF9A98AAA8}" destId="{3BC9C206-1E29-4EC1-B8C4-5EEC8E908B6D}" srcOrd="1" destOrd="0" parTransId="{4B9517C3-0648-4B9D-AC58-84A98BD9DB02}" sibTransId="{94364121-9AC2-4368-8B6E-46CA5FC62472}"/>
    <dgm:cxn modelId="{80C7EDE7-BB84-40B2-B7DD-C14C586576F1}" type="presOf" srcId="{1ED15A96-2855-482F-857F-54AE76CC3FE9}" destId="{4D4575DF-0B05-49BD-9592-1C33F0B0EDB6}" srcOrd="0" destOrd="0" presId="urn:microsoft.com/office/officeart/2005/8/layout/chevron1"/>
    <dgm:cxn modelId="{22BDADEB-9F2B-4F6E-9265-B2BE0FCC7BE9}" type="presOf" srcId="{0C051493-AECD-42D7-A91D-59BF9A98AAA8}" destId="{0CD64DF1-E574-40FD-A6FD-3A3ADBC54CF7}" srcOrd="0" destOrd="0" presId="urn:microsoft.com/office/officeart/2005/8/layout/chevron1"/>
    <dgm:cxn modelId="{053A87FD-286D-4B6B-A5F1-3E06C49B163E}" type="presOf" srcId="{72DEC2A2-08EE-4FD4-A08A-C35AD032B535}" destId="{80FC54A6-EF23-4D1D-90DF-73AC45D597D7}" srcOrd="0" destOrd="0" presId="urn:microsoft.com/office/officeart/2005/8/layout/chevron1"/>
    <dgm:cxn modelId="{2A3F0106-F991-4C9C-AD01-F0770AC83277}" type="presParOf" srcId="{0CD64DF1-E574-40FD-A6FD-3A3ADBC54CF7}" destId="{80FC54A6-EF23-4D1D-90DF-73AC45D597D7}" srcOrd="0" destOrd="0" presId="urn:microsoft.com/office/officeart/2005/8/layout/chevron1"/>
    <dgm:cxn modelId="{1ECDD5E6-B37E-41FA-B7E6-31D0ABFA24E2}" type="presParOf" srcId="{0CD64DF1-E574-40FD-A6FD-3A3ADBC54CF7}" destId="{B5A31327-1036-48F9-898D-7B1C49A64FA7}" srcOrd="1" destOrd="0" presId="urn:microsoft.com/office/officeart/2005/8/layout/chevron1"/>
    <dgm:cxn modelId="{F64F2685-6785-4AC3-8F53-34DD76D320BF}" type="presParOf" srcId="{0CD64DF1-E574-40FD-A6FD-3A3ADBC54CF7}" destId="{C0C28A06-3B3D-4617-ADE7-40B297F6EC10}" srcOrd="2" destOrd="0" presId="urn:microsoft.com/office/officeart/2005/8/layout/chevron1"/>
    <dgm:cxn modelId="{FB611C06-E7CF-4ECC-9CE9-2CFE9794DB58}" type="presParOf" srcId="{0CD64DF1-E574-40FD-A6FD-3A3ADBC54CF7}" destId="{6C5ABB0A-0EC2-45A4-B43C-F3AEC16EB0FF}" srcOrd="3" destOrd="0" presId="urn:microsoft.com/office/officeart/2005/8/layout/chevron1"/>
    <dgm:cxn modelId="{1E30CD70-0CC0-4A42-A950-034FD9EC815B}" type="presParOf" srcId="{0CD64DF1-E574-40FD-A6FD-3A3ADBC54CF7}" destId="{231D54A1-9BF2-45FF-B15C-9282D3F0FD16}" srcOrd="4" destOrd="0" presId="urn:microsoft.com/office/officeart/2005/8/layout/chevron1"/>
    <dgm:cxn modelId="{C31684EF-D57D-4E24-8DE8-4F2BA428B7FB}" type="presParOf" srcId="{0CD64DF1-E574-40FD-A6FD-3A3ADBC54CF7}" destId="{D4884A4C-9A3B-4184-BA8E-ED9DDA737BFA}" srcOrd="5" destOrd="0" presId="urn:microsoft.com/office/officeart/2005/8/layout/chevron1"/>
    <dgm:cxn modelId="{60498551-4D7A-4BD4-988A-75B46B03266C}" type="presParOf" srcId="{0CD64DF1-E574-40FD-A6FD-3A3ADBC54CF7}" destId="{4D4575DF-0B05-49BD-9592-1C33F0B0EDB6}" srcOrd="6" destOrd="0" presId="urn:microsoft.com/office/officeart/2005/8/layout/chevron1"/>
    <dgm:cxn modelId="{46DF724C-6C17-4CB7-B9CB-599FA8996BF9}" type="presParOf" srcId="{0CD64DF1-E574-40FD-A6FD-3A3ADBC54CF7}" destId="{A30B5C6E-7167-4055-ADD0-3B5EB0E7CD3E}" srcOrd="7" destOrd="0" presId="urn:microsoft.com/office/officeart/2005/8/layout/chevron1"/>
    <dgm:cxn modelId="{7D963B43-4394-4729-A77E-73502540DA00}" type="presParOf" srcId="{0CD64DF1-E574-40FD-A6FD-3A3ADBC54CF7}" destId="{FCEAC36E-AD9D-4880-88B3-F826E4F31509}" srcOrd="8" destOrd="0" presId="urn:microsoft.com/office/officeart/2005/8/layout/chevron1"/>
    <dgm:cxn modelId="{E2F6FC84-AAFD-48B6-9EA2-4140D451F290}" type="presParOf" srcId="{0CD64DF1-E574-40FD-A6FD-3A3ADBC54CF7}" destId="{1833884D-9754-451D-824E-5218D719DE3B}" srcOrd="9" destOrd="0" presId="urn:microsoft.com/office/officeart/2005/8/layout/chevron1"/>
    <dgm:cxn modelId="{4C7F1F0A-E055-4DF4-8B3B-6C2EBED6DCD2}" type="presParOf" srcId="{0CD64DF1-E574-40FD-A6FD-3A3ADBC54CF7}" destId="{3CF75306-C0FE-4F6B-883F-6C886FDB667A}" srcOrd="10" destOrd="0" presId="urn:microsoft.com/office/officeart/2005/8/layout/chevron1"/>
    <dgm:cxn modelId="{C61E2963-7CC0-4B92-B699-C198D0D23167}" type="presParOf" srcId="{0CD64DF1-E574-40FD-A6FD-3A3ADBC54CF7}" destId="{060B0234-5BA4-4B44-A6B8-4DDB7AFB781D}" srcOrd="11" destOrd="0" presId="urn:microsoft.com/office/officeart/2005/8/layout/chevron1"/>
    <dgm:cxn modelId="{F52200CB-703E-4339-BCAA-7C40348DDF85}" type="presParOf" srcId="{0CD64DF1-E574-40FD-A6FD-3A3ADBC54CF7}" destId="{B56160B0-5372-46D4-8DAA-F39ADD33C4FA}" srcOrd="12" destOrd="0" presId="urn:microsoft.com/office/officeart/2005/8/layout/chevron1"/>
    <dgm:cxn modelId="{AB482981-6240-4AB2-B8CC-BEF9118136FE}" type="presParOf" srcId="{0CD64DF1-E574-40FD-A6FD-3A3ADBC54CF7}" destId="{1900EB8A-C94D-4584-99D2-A2A39601A2A3}" srcOrd="13" destOrd="0" presId="urn:microsoft.com/office/officeart/2005/8/layout/chevron1"/>
    <dgm:cxn modelId="{805259CA-E191-4CE2-A029-C7A69E53788B}" type="presParOf" srcId="{0CD64DF1-E574-40FD-A6FD-3A3ADBC54CF7}" destId="{8D911136-2592-4794-BD20-0C9135ABE80D}" srcOrd="14" destOrd="0" presId="urn:microsoft.com/office/officeart/2005/8/layout/chevron1"/>
    <dgm:cxn modelId="{0C0643DE-CB53-4556-9B60-2D5020D556CB}" type="presParOf" srcId="{0CD64DF1-E574-40FD-A6FD-3A3ADBC54CF7}" destId="{5B6F2948-25DE-43D1-BB39-68D130F219F0}" srcOrd="15" destOrd="0" presId="urn:microsoft.com/office/officeart/2005/8/layout/chevron1"/>
    <dgm:cxn modelId="{83404C09-A76B-4D82-8ABF-A0D25013EF25}" type="presParOf" srcId="{0CD64DF1-E574-40FD-A6FD-3A3ADBC54CF7}" destId="{57BADB07-FAF8-4BA4-8E60-09109119B621}" srcOrd="1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101C27-3045-462C-A764-A33B31C027D7}">
      <dsp:nvSpPr>
        <dsp:cNvPr id="0" name=""/>
        <dsp:cNvSpPr/>
      </dsp:nvSpPr>
      <dsp:spPr>
        <a:xfrm>
          <a:off x="3286" y="8602"/>
          <a:ext cx="3203971" cy="637648"/>
        </a:xfrm>
        <a:prstGeom prst="rect">
          <a:avLst/>
        </a:prstGeom>
        <a:solidFill>
          <a:srgbClr val="00007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ca-ES" sz="2800" kern="1200" dirty="0"/>
            <a:t>1</a:t>
          </a:r>
        </a:p>
      </dsp:txBody>
      <dsp:txXfrm>
        <a:off x="3286" y="8602"/>
        <a:ext cx="3203971" cy="637648"/>
      </dsp:txXfrm>
    </dsp:sp>
    <dsp:sp modelId="{48A2B9AF-C472-4233-8042-48A86B02D40C}">
      <dsp:nvSpPr>
        <dsp:cNvPr id="0" name=""/>
        <dsp:cNvSpPr/>
      </dsp:nvSpPr>
      <dsp:spPr>
        <a:xfrm>
          <a:off x="3286" y="646250"/>
          <a:ext cx="3203971" cy="3696485"/>
        </a:xfrm>
        <a:prstGeom prst="rect">
          <a:avLst/>
        </a:prstGeom>
        <a:solidFill>
          <a:srgbClr val="D6FAFF">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ca-ES" sz="1800" kern="1200" dirty="0"/>
            <a:t> Consultes massives de dades per bots </a:t>
          </a:r>
          <a:r>
            <a:rPr lang="ca-ES" sz="1800" b="1" u="sng" kern="1200" dirty="0"/>
            <a:t>pot ser un problema pels servidors</a:t>
          </a:r>
          <a:r>
            <a:rPr lang="ca-ES" sz="1800" kern="1200" dirty="0"/>
            <a:t>, especialment quan hi ha activitats comercials</a:t>
          </a:r>
        </a:p>
        <a:p>
          <a:pPr marL="171450" lvl="1" indent="-171450" algn="l" defTabSz="800100">
            <a:lnSpc>
              <a:spcPct val="90000"/>
            </a:lnSpc>
            <a:spcBef>
              <a:spcPct val="0"/>
            </a:spcBef>
            <a:spcAft>
              <a:spcPct val="15000"/>
            </a:spcAft>
            <a:buChar char="•"/>
          </a:pPr>
          <a:r>
            <a:rPr lang="ca-ES" sz="1800" kern="1200" dirty="0"/>
            <a:t>Es comprèn el per què de les proteccions</a:t>
          </a:r>
        </a:p>
      </dsp:txBody>
      <dsp:txXfrm>
        <a:off x="3286" y="646250"/>
        <a:ext cx="3203971" cy="3696485"/>
      </dsp:txXfrm>
    </dsp:sp>
    <dsp:sp modelId="{F2225AB8-2D69-4A22-BC3B-26156C4B8C67}">
      <dsp:nvSpPr>
        <dsp:cNvPr id="0" name=""/>
        <dsp:cNvSpPr/>
      </dsp:nvSpPr>
      <dsp:spPr>
        <a:xfrm>
          <a:off x="3655814" y="8602"/>
          <a:ext cx="3203971" cy="637648"/>
        </a:xfrm>
        <a:prstGeom prst="rect">
          <a:avLst/>
        </a:prstGeom>
        <a:solidFill>
          <a:srgbClr val="00007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ca-ES" sz="2800" kern="1200" dirty="0"/>
            <a:t>2 </a:t>
          </a:r>
        </a:p>
      </dsp:txBody>
      <dsp:txXfrm>
        <a:off x="3655814" y="8602"/>
        <a:ext cx="3203971" cy="637648"/>
      </dsp:txXfrm>
    </dsp:sp>
    <dsp:sp modelId="{FC961FC0-B659-4E31-ADBB-A3188FA9E07B}">
      <dsp:nvSpPr>
        <dsp:cNvPr id="0" name=""/>
        <dsp:cNvSpPr/>
      </dsp:nvSpPr>
      <dsp:spPr>
        <a:xfrm>
          <a:off x="3655814" y="646250"/>
          <a:ext cx="3203971" cy="3696485"/>
        </a:xfrm>
        <a:prstGeom prst="rect">
          <a:avLst/>
        </a:prstGeom>
        <a:solidFill>
          <a:srgbClr val="D6FAFF">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ca-ES" sz="1800" kern="1200" dirty="0"/>
            <a:t>Recordar que la millor pràctica per evitar problemes legals és obtenir </a:t>
          </a:r>
          <a:r>
            <a:rPr lang="ca-ES" sz="1800" b="1" u="sng" kern="1200" dirty="0"/>
            <a:t>permís per escrit del propietari </a:t>
          </a:r>
          <a:r>
            <a:rPr lang="ca-ES" sz="1800" b="0" i="0" kern="1200" dirty="0"/>
            <a:t>Bon Preu, SAU</a:t>
          </a:r>
          <a:endParaRPr lang="ca-ES" sz="1800" kern="1200" dirty="0"/>
        </a:p>
      </dsp:txBody>
      <dsp:txXfrm>
        <a:off x="3655814" y="646250"/>
        <a:ext cx="3203971" cy="3696485"/>
      </dsp:txXfrm>
    </dsp:sp>
    <dsp:sp modelId="{E65FCF33-A2D4-463D-B492-2BCC3C0F1DB8}">
      <dsp:nvSpPr>
        <dsp:cNvPr id="0" name=""/>
        <dsp:cNvSpPr/>
      </dsp:nvSpPr>
      <dsp:spPr>
        <a:xfrm>
          <a:off x="7308342" y="8602"/>
          <a:ext cx="3203971" cy="637648"/>
        </a:xfrm>
        <a:prstGeom prst="rect">
          <a:avLst/>
        </a:prstGeom>
        <a:solidFill>
          <a:srgbClr val="00007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ca-ES" sz="2800" kern="1200" dirty="0"/>
            <a:t>3</a:t>
          </a:r>
        </a:p>
      </dsp:txBody>
      <dsp:txXfrm>
        <a:off x="7308342" y="8602"/>
        <a:ext cx="3203971" cy="637648"/>
      </dsp:txXfrm>
    </dsp:sp>
    <dsp:sp modelId="{7358F74F-F466-4AE9-A14F-5C6FB3CA6AAA}">
      <dsp:nvSpPr>
        <dsp:cNvPr id="0" name=""/>
        <dsp:cNvSpPr/>
      </dsp:nvSpPr>
      <dsp:spPr>
        <a:xfrm>
          <a:off x="7308342" y="646250"/>
          <a:ext cx="3203971" cy="3696485"/>
        </a:xfrm>
        <a:prstGeom prst="rect">
          <a:avLst/>
        </a:prstGeom>
        <a:solidFill>
          <a:srgbClr val="D6FAFF">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ca-ES" sz="1800" kern="1200" dirty="0"/>
            <a:t>Proposta: incentivar el km0 </a:t>
          </a:r>
          <a:r>
            <a:rPr lang="ca-ES" sz="1800" b="1" u="sng" kern="1200" dirty="0"/>
            <a:t>marcant els productes + llunyans </a:t>
          </a:r>
          <a:r>
            <a:rPr lang="ca-ES" sz="1800" kern="1200" dirty="0"/>
            <a:t>en:</a:t>
          </a:r>
        </a:p>
        <a:p>
          <a:pPr marL="342900" lvl="2" indent="-171450" algn="l" defTabSz="800100">
            <a:lnSpc>
              <a:spcPct val="90000"/>
            </a:lnSpc>
            <a:spcBef>
              <a:spcPct val="0"/>
            </a:spcBef>
            <a:spcAft>
              <a:spcPct val="15000"/>
            </a:spcAft>
            <a:buChar char="•"/>
          </a:pPr>
          <a:r>
            <a:rPr lang="ca-ES" sz="1800" kern="1200" dirty="0"/>
            <a:t>Llista de compra virtual</a:t>
          </a:r>
        </a:p>
        <a:p>
          <a:pPr marL="342900" lvl="2" indent="-171450" algn="l" defTabSz="800100">
            <a:lnSpc>
              <a:spcPct val="90000"/>
            </a:lnSpc>
            <a:spcBef>
              <a:spcPct val="0"/>
            </a:spcBef>
            <a:spcAft>
              <a:spcPct val="15000"/>
            </a:spcAft>
            <a:buChar char="•"/>
          </a:pPr>
          <a:r>
            <a:rPr lang="ca-ES" sz="1800" kern="1200" dirty="0"/>
            <a:t>tiquet de la compra</a:t>
          </a:r>
        </a:p>
        <a:p>
          <a:pPr marL="171450" lvl="1" indent="-171450" algn="l" defTabSz="800100">
            <a:lnSpc>
              <a:spcPct val="90000"/>
            </a:lnSpc>
            <a:spcBef>
              <a:spcPct val="0"/>
            </a:spcBef>
            <a:spcAft>
              <a:spcPct val="15000"/>
            </a:spcAft>
            <a:buChar char="•"/>
          </a:pPr>
          <a:r>
            <a:rPr lang="ca-ES" sz="1800" b="1" u="sng" kern="1200" dirty="0"/>
            <a:t>Enriquir tiquets digitals </a:t>
          </a:r>
          <a:r>
            <a:rPr lang="ca-ES" sz="1800" kern="1200" dirty="0"/>
            <a:t>amb un plànol on es mostri la procedència de cada producte i el preu</a:t>
          </a:r>
        </a:p>
        <a:p>
          <a:pPr marL="171450" lvl="1" indent="-171450" algn="l" defTabSz="800100">
            <a:lnSpc>
              <a:spcPct val="90000"/>
            </a:lnSpc>
            <a:spcBef>
              <a:spcPct val="0"/>
            </a:spcBef>
            <a:spcAft>
              <a:spcPct val="15000"/>
            </a:spcAft>
            <a:buChar char="•"/>
          </a:pPr>
          <a:r>
            <a:rPr lang="ca-ES" sz="1800" kern="1200" dirty="0"/>
            <a:t>Orientar les </a:t>
          </a:r>
          <a:r>
            <a:rPr lang="ca-ES" sz="1800" b="1" u="sng" kern="1200" dirty="0"/>
            <a:t>data </a:t>
          </a:r>
          <a:r>
            <a:rPr lang="ca-ES" sz="1800" b="1" u="sng" kern="1200" dirty="0" err="1"/>
            <a:t>driven</a:t>
          </a:r>
          <a:r>
            <a:rPr lang="ca-ES" sz="1800" b="1" u="sng" kern="1200" dirty="0"/>
            <a:t> decisions</a:t>
          </a:r>
          <a:r>
            <a:rPr lang="ca-ES" sz="1800" kern="1200" dirty="0"/>
            <a:t> del consumidor per a </a:t>
          </a:r>
          <a:r>
            <a:rPr lang="ca-ES" sz="1800" b="1" u="sng" kern="1200" dirty="0"/>
            <a:t>descentralitzar i </a:t>
          </a:r>
          <a:r>
            <a:rPr lang="ca-ES" sz="1800" b="1" u="sng" kern="1200" dirty="0" err="1"/>
            <a:t>sostenibilitzar</a:t>
          </a:r>
          <a:r>
            <a:rPr lang="ca-ES" sz="1800" b="1" u="sng" kern="1200" dirty="0"/>
            <a:t> les comunitats</a:t>
          </a:r>
        </a:p>
      </dsp:txBody>
      <dsp:txXfrm>
        <a:off x="7308342" y="646250"/>
        <a:ext cx="3203971" cy="3696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Conclusions</a:t>
          </a:r>
        </a:p>
      </dsp:txBody>
      <dsp:txXfrm>
        <a:off x="9140069" y="0"/>
        <a:ext cx="878955"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830D0-A90B-4536-928F-E515A55FDDC8}">
      <dsp:nvSpPr>
        <dsp:cNvPr id="0" name=""/>
        <dsp:cNvSpPr/>
      </dsp:nvSpPr>
      <dsp:spPr>
        <a:xfrm>
          <a:off x="3953" y="166192"/>
          <a:ext cx="2377306" cy="685979"/>
        </a:xfrm>
        <a:prstGeom prst="rect">
          <a:avLst/>
        </a:prstGeom>
        <a:solidFill>
          <a:srgbClr val="00007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ca-ES" sz="1900" kern="1200" dirty="0"/>
            <a:t>Objectiu de la </a:t>
          </a:r>
          <a:r>
            <a:rPr lang="ca-ES" sz="1900" u="sng" kern="1200" dirty="0"/>
            <a:t>pràctica</a:t>
          </a:r>
          <a:endParaRPr lang="ca-ES" sz="1900" kern="1200" dirty="0"/>
        </a:p>
      </dsp:txBody>
      <dsp:txXfrm>
        <a:off x="3953" y="166192"/>
        <a:ext cx="2377306" cy="685979"/>
      </dsp:txXfrm>
    </dsp:sp>
    <dsp:sp modelId="{023F49D7-9113-46B5-BC26-9C57B2E14D42}">
      <dsp:nvSpPr>
        <dsp:cNvPr id="0" name=""/>
        <dsp:cNvSpPr/>
      </dsp:nvSpPr>
      <dsp:spPr>
        <a:xfrm>
          <a:off x="3953" y="852171"/>
          <a:ext cx="2377306" cy="2399129"/>
        </a:xfrm>
        <a:prstGeom prst="rect">
          <a:avLst/>
        </a:prstGeom>
        <a:solidFill>
          <a:srgbClr val="DAE3F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None/>
          </a:pPr>
          <a:r>
            <a:rPr lang="ca-ES" sz="1900" kern="1200" dirty="0"/>
            <a:t>Capturar la ubicació dels productes del supermercat </a:t>
          </a:r>
          <a:r>
            <a:rPr lang="ca-ES" sz="1900" kern="1200" dirty="0" err="1"/>
            <a:t>BonPreu</a:t>
          </a:r>
          <a:r>
            <a:rPr lang="ca-ES" sz="1900" kern="1200" dirty="0"/>
            <a:t> per a identificar-ne la proximitat respecte la ubicació del client</a:t>
          </a:r>
        </a:p>
      </dsp:txBody>
      <dsp:txXfrm>
        <a:off x="3953" y="852171"/>
        <a:ext cx="2377306" cy="2399129"/>
      </dsp:txXfrm>
    </dsp:sp>
    <dsp:sp modelId="{9BD4EFD0-2D55-466D-A027-9741C830D032}">
      <dsp:nvSpPr>
        <dsp:cNvPr id="0" name=""/>
        <dsp:cNvSpPr/>
      </dsp:nvSpPr>
      <dsp:spPr>
        <a:xfrm>
          <a:off x="2714082" y="166192"/>
          <a:ext cx="2377306" cy="685979"/>
        </a:xfrm>
        <a:prstGeom prst="rect">
          <a:avLst/>
        </a:prstGeom>
        <a:solidFill>
          <a:srgbClr val="00007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ca-ES" sz="1900" kern="1200" dirty="0"/>
            <a:t>Objectiu del </a:t>
          </a:r>
          <a:r>
            <a:rPr lang="ca-ES" sz="1900" u="sng" kern="1200" dirty="0" err="1"/>
            <a:t>dataset</a:t>
          </a:r>
          <a:endParaRPr lang="ca-ES" sz="1900" kern="1200" dirty="0"/>
        </a:p>
      </dsp:txBody>
      <dsp:txXfrm>
        <a:off x="2714082" y="166192"/>
        <a:ext cx="2377306" cy="685979"/>
      </dsp:txXfrm>
    </dsp:sp>
    <dsp:sp modelId="{6E68FF23-4D5F-439A-B94F-98B02F493ABB}">
      <dsp:nvSpPr>
        <dsp:cNvPr id="0" name=""/>
        <dsp:cNvSpPr/>
      </dsp:nvSpPr>
      <dsp:spPr>
        <a:xfrm>
          <a:off x="2714082" y="852171"/>
          <a:ext cx="2377306" cy="2399129"/>
        </a:xfrm>
        <a:prstGeom prst="rect">
          <a:avLst/>
        </a:prstGeom>
        <a:solidFill>
          <a:srgbClr val="DAE3F3">
            <a:alpha val="90000"/>
          </a:srgbClr>
        </a:solidFill>
        <a:ln w="12700" cap="flat" cmpd="sng" algn="ctr">
          <a:solidFill>
            <a:srgbClr val="DAE3F3">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ctr" defTabSz="844550">
            <a:lnSpc>
              <a:spcPct val="90000"/>
            </a:lnSpc>
            <a:spcBef>
              <a:spcPct val="0"/>
            </a:spcBef>
            <a:spcAft>
              <a:spcPct val="15000"/>
            </a:spcAft>
            <a:buNone/>
          </a:pPr>
          <a:r>
            <a:rPr lang="ca-ES" sz="1900" kern="1200" dirty="0"/>
            <a:t>Llistar informació dels productes alimentaris + localització (posicionament angular)</a:t>
          </a:r>
        </a:p>
      </dsp:txBody>
      <dsp:txXfrm>
        <a:off x="2714082" y="852171"/>
        <a:ext cx="2377306" cy="2399129"/>
      </dsp:txXfrm>
    </dsp:sp>
    <dsp:sp modelId="{4F84AB7B-708D-4012-A99B-90FFCF01C252}">
      <dsp:nvSpPr>
        <dsp:cNvPr id="0" name=""/>
        <dsp:cNvSpPr/>
      </dsp:nvSpPr>
      <dsp:spPr>
        <a:xfrm>
          <a:off x="5424211" y="166192"/>
          <a:ext cx="2377306" cy="685979"/>
        </a:xfrm>
        <a:prstGeom prst="rect">
          <a:avLst/>
        </a:prstGeom>
        <a:solidFill>
          <a:srgbClr val="000075"/>
        </a:solidFill>
        <a:ln w="12700" cap="flat" cmpd="sng" algn="ctr">
          <a:solidFill>
            <a:srgbClr val="00007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ca-ES" sz="1900" kern="1200" dirty="0"/>
            <a:t>Objectiu del </a:t>
          </a:r>
          <a:r>
            <a:rPr lang="ca-ES" sz="1900" u="sng" kern="1200" dirty="0"/>
            <a:t>scraper</a:t>
          </a:r>
          <a:endParaRPr lang="ca-ES" sz="1900" kern="1200" dirty="0"/>
        </a:p>
      </dsp:txBody>
      <dsp:txXfrm>
        <a:off x="5424211" y="166192"/>
        <a:ext cx="2377306" cy="685979"/>
      </dsp:txXfrm>
    </dsp:sp>
    <dsp:sp modelId="{62D3C603-3685-49A2-B219-03BA0F16DDCE}">
      <dsp:nvSpPr>
        <dsp:cNvPr id="0" name=""/>
        <dsp:cNvSpPr/>
      </dsp:nvSpPr>
      <dsp:spPr>
        <a:xfrm>
          <a:off x="5424211" y="852171"/>
          <a:ext cx="2377306" cy="2399129"/>
        </a:xfrm>
        <a:prstGeom prst="rect">
          <a:avLst/>
        </a:prstGeom>
        <a:solidFill>
          <a:srgbClr val="DAE3F3">
            <a:alpha val="90000"/>
          </a:srgbClr>
        </a:solidFill>
        <a:ln w="12700" cap="flat" cmpd="sng" algn="ctr">
          <a:solidFill>
            <a:srgbClr val="DAE3F3">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None/>
          </a:pPr>
          <a:r>
            <a:rPr lang="ca-ES" sz="1900" kern="1200" dirty="0"/>
            <a:t>Navegar pel web generant un llistat complet d’informació de productes alimentaris + consultes externes de posicionament</a:t>
          </a:r>
        </a:p>
      </dsp:txBody>
      <dsp:txXfrm>
        <a:off x="5424211" y="852171"/>
        <a:ext cx="2377306" cy="2399129"/>
      </dsp:txXfrm>
    </dsp:sp>
    <dsp:sp modelId="{425E0A6F-7221-4012-8E85-B8C893D672DA}">
      <dsp:nvSpPr>
        <dsp:cNvPr id="0" name=""/>
        <dsp:cNvSpPr/>
      </dsp:nvSpPr>
      <dsp:spPr>
        <a:xfrm>
          <a:off x="8134340" y="166192"/>
          <a:ext cx="2377306" cy="685979"/>
        </a:xfrm>
        <a:prstGeom prst="rect">
          <a:avLst/>
        </a:prstGeom>
        <a:solidFill>
          <a:srgbClr val="000075">
            <a:alpha val="90000"/>
          </a:srgbClr>
        </a:solidFill>
        <a:ln w="12700" cap="flat" cmpd="sng" algn="ctr">
          <a:solidFill>
            <a:srgbClr val="DAE3F3">
              <a:alpha val="9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l" defTabSz="844550">
            <a:lnSpc>
              <a:spcPct val="90000"/>
            </a:lnSpc>
            <a:spcBef>
              <a:spcPct val="0"/>
            </a:spcBef>
            <a:spcAft>
              <a:spcPct val="35000"/>
            </a:spcAft>
            <a:buNone/>
          </a:pPr>
          <a:r>
            <a:rPr lang="ca-ES" sz="1900" kern="1200" dirty="0"/>
            <a:t>Codi d’exemple de l’ús del </a:t>
          </a:r>
          <a:r>
            <a:rPr lang="ca-ES" sz="1900" kern="1200" dirty="0" err="1"/>
            <a:t>dataset</a:t>
          </a:r>
          <a:endParaRPr lang="ca-ES" sz="1900" kern="1200" dirty="0"/>
        </a:p>
      </dsp:txBody>
      <dsp:txXfrm>
        <a:off x="8134340" y="166192"/>
        <a:ext cx="2377306" cy="685979"/>
      </dsp:txXfrm>
    </dsp:sp>
    <dsp:sp modelId="{28D9C21C-5E81-4248-8A21-6105ED0A572E}">
      <dsp:nvSpPr>
        <dsp:cNvPr id="0" name=""/>
        <dsp:cNvSpPr/>
      </dsp:nvSpPr>
      <dsp:spPr>
        <a:xfrm>
          <a:off x="8134340" y="852171"/>
          <a:ext cx="2377306" cy="2399129"/>
        </a:xfrm>
        <a:prstGeom prst="rect">
          <a:avLst/>
        </a:prstGeom>
        <a:solidFill>
          <a:srgbClr val="DEE6F4"/>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None/>
          </a:pPr>
          <a:r>
            <a:rPr lang="ca-ES" sz="1900" kern="1200" dirty="0"/>
            <a:t>Codi exemple pel càlcul de la distància entre el usuari i el productor</a:t>
          </a:r>
        </a:p>
      </dsp:txBody>
      <dsp:txXfrm>
        <a:off x="8134340" y="852171"/>
        <a:ext cx="2377306" cy="23991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C54A6-EF23-4D1D-90DF-73AC45D597D7}">
      <dsp:nvSpPr>
        <dsp:cNvPr id="0" name=""/>
        <dsp:cNvSpPr/>
      </dsp:nvSpPr>
      <dsp:spPr>
        <a:xfrm>
          <a:off x="124"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Introducció</a:t>
          </a:r>
        </a:p>
      </dsp:txBody>
      <dsp:txXfrm>
        <a:off x="182687" y="0"/>
        <a:ext cx="878955" cy="365125"/>
      </dsp:txXfrm>
    </dsp:sp>
    <dsp:sp modelId="{C0C28A06-3B3D-4617-ADE7-40B297F6EC10}">
      <dsp:nvSpPr>
        <dsp:cNvPr id="0" name=""/>
        <dsp:cNvSpPr/>
      </dsp:nvSpPr>
      <dsp:spPr>
        <a:xfrm>
          <a:off x="1119797" y="0"/>
          <a:ext cx="1244080" cy="365125"/>
        </a:xfrm>
        <a:prstGeom prst="chevron">
          <a:avLst/>
        </a:prstGeom>
        <a:solidFill>
          <a:srgbClr val="DAE3F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Anàlisis</a:t>
          </a:r>
        </a:p>
      </dsp:txBody>
      <dsp:txXfrm>
        <a:off x="1302360" y="0"/>
        <a:ext cx="878955" cy="365125"/>
      </dsp:txXfrm>
    </dsp:sp>
    <dsp:sp modelId="{231D54A1-9BF2-45FF-B15C-9282D3F0FD16}">
      <dsp:nvSpPr>
        <dsp:cNvPr id="0" name=""/>
        <dsp:cNvSpPr/>
      </dsp:nvSpPr>
      <dsp:spPr>
        <a:xfrm>
          <a:off x="2239470"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Disseny</a:t>
          </a:r>
        </a:p>
      </dsp:txBody>
      <dsp:txXfrm>
        <a:off x="2422033" y="0"/>
        <a:ext cx="878955" cy="365125"/>
      </dsp:txXfrm>
    </dsp:sp>
    <dsp:sp modelId="{4D4575DF-0B05-49BD-9592-1C33F0B0EDB6}">
      <dsp:nvSpPr>
        <dsp:cNvPr id="0" name=""/>
        <dsp:cNvSpPr/>
      </dsp:nvSpPr>
      <dsp:spPr>
        <a:xfrm>
          <a:off x="3359142" y="0"/>
          <a:ext cx="1244080" cy="365125"/>
        </a:xfrm>
        <a:prstGeom prst="chevron">
          <a:avLst/>
        </a:prstGeom>
        <a:solidFill>
          <a:srgbClr val="0000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chemeClr val="bg1"/>
              </a:solidFill>
            </a:rPr>
            <a:t>Implementació</a:t>
          </a:r>
        </a:p>
      </dsp:txBody>
      <dsp:txXfrm>
        <a:off x="3541705" y="0"/>
        <a:ext cx="878955" cy="365125"/>
      </dsp:txXfrm>
    </dsp:sp>
    <dsp:sp modelId="{FCEAC36E-AD9D-4880-88B3-F826E4F31509}">
      <dsp:nvSpPr>
        <dsp:cNvPr id="0" name=""/>
        <dsp:cNvSpPr/>
      </dsp:nvSpPr>
      <dsp:spPr>
        <a:xfrm>
          <a:off x="4478815"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Proves</a:t>
          </a:r>
        </a:p>
      </dsp:txBody>
      <dsp:txXfrm>
        <a:off x="4661378" y="0"/>
        <a:ext cx="878955" cy="365125"/>
      </dsp:txXfrm>
    </dsp:sp>
    <dsp:sp modelId="{3CF75306-C0FE-4F6B-883F-6C886FDB667A}">
      <dsp:nvSpPr>
        <dsp:cNvPr id="0" name=""/>
        <dsp:cNvSpPr/>
      </dsp:nvSpPr>
      <dsp:spPr>
        <a:xfrm>
          <a:off x="5598488"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Ús i manteniment</a:t>
          </a:r>
        </a:p>
      </dsp:txBody>
      <dsp:txXfrm>
        <a:off x="5781051" y="0"/>
        <a:ext cx="878955" cy="365125"/>
      </dsp:txXfrm>
    </dsp:sp>
    <dsp:sp modelId="{B56160B0-5372-46D4-8DAA-F39ADD33C4FA}">
      <dsp:nvSpPr>
        <dsp:cNvPr id="0" name=""/>
        <dsp:cNvSpPr/>
      </dsp:nvSpPr>
      <dsp:spPr>
        <a:xfrm>
          <a:off x="6718161"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Repositori</a:t>
          </a:r>
        </a:p>
      </dsp:txBody>
      <dsp:txXfrm>
        <a:off x="6900724" y="0"/>
        <a:ext cx="878955" cy="365125"/>
      </dsp:txXfrm>
    </dsp:sp>
    <dsp:sp modelId="{8D911136-2592-4794-BD20-0C9135ABE80D}">
      <dsp:nvSpPr>
        <dsp:cNvPr id="0" name=""/>
        <dsp:cNvSpPr/>
      </dsp:nvSpPr>
      <dsp:spPr>
        <a:xfrm>
          <a:off x="7837833"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Planificació</a:t>
          </a:r>
        </a:p>
      </dsp:txBody>
      <dsp:txXfrm>
        <a:off x="8020396" y="0"/>
        <a:ext cx="878955" cy="365125"/>
      </dsp:txXfrm>
    </dsp:sp>
    <dsp:sp modelId="{57BADB07-FAF8-4BA4-8E60-09109119B621}">
      <dsp:nvSpPr>
        <dsp:cNvPr id="0" name=""/>
        <dsp:cNvSpPr/>
      </dsp:nvSpPr>
      <dsp:spPr>
        <a:xfrm>
          <a:off x="8957506" y="0"/>
          <a:ext cx="1244080" cy="36512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ca-ES" sz="1000" kern="1200" dirty="0">
              <a:solidFill>
                <a:srgbClr val="000075"/>
              </a:solidFill>
            </a:rPr>
            <a:t>Conclusions</a:t>
          </a:r>
        </a:p>
      </dsp:txBody>
      <dsp:txXfrm>
        <a:off x="9140069" y="0"/>
        <a:ext cx="878955"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57DBB-CC39-469D-A6A2-A2CA59AEF317}" type="datetimeFigureOut">
              <a:rPr lang="ca-ES" smtClean="0"/>
              <a:t>2/12/2021</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F9147-9C16-43E8-B8BD-9D34807F8A4E}" type="slidenum">
              <a:rPr lang="ca-ES" smtClean="0"/>
              <a:t>‹#›</a:t>
            </a:fld>
            <a:endParaRPr lang="ca-ES"/>
          </a:p>
        </p:txBody>
      </p:sp>
    </p:spTree>
    <p:extLst>
      <p:ext uri="{BB962C8B-B14F-4D97-AF65-F5344CB8AC3E}">
        <p14:creationId xmlns:p14="http://schemas.microsoft.com/office/powerpoint/2010/main" val="720301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Hola Em dic Joan morral, i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c</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onjuntament amb el Nicolàs González us presentem productes proximitat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scraper, un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webscraper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que té p</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er objectiu capturar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l</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a informació dels productes que es venen en una plataforma on line conjuntament amb les dades del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eu posicionament geogràfic</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és a dir, del seu origen</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el projecte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correspont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 la Pac1 de l’assignatura tipologia i cicle de vida de les dades del màster de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Ciència de dades.</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a:t>
            </a:fld>
            <a:endParaRPr lang="ca-ES"/>
          </a:p>
        </p:txBody>
      </p:sp>
    </p:spTree>
    <p:extLst>
      <p:ext uri="{BB962C8B-B14F-4D97-AF65-F5344CB8AC3E}">
        <p14:creationId xmlns:p14="http://schemas.microsoft.com/office/powerpoint/2010/main" val="3166582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Sobre el disseny d</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el scraper,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Simplement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ha calgut codificar un bot que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naveg</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ui</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per l’estructura del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DOM en</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vuit pa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sos. De forma molt simple, amb l’ús de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llistes de categoria direcció.</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Treballar amb llistes permet desplaçar-se de forma seqüencial, i filtrar categories interessades.</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10</a:t>
            </a:fld>
            <a:endParaRPr lang="ca-ES"/>
          </a:p>
        </p:txBody>
      </p:sp>
    </p:spTree>
    <p:extLst>
      <p:ext uri="{BB962C8B-B14F-4D97-AF65-F5344CB8AC3E}">
        <p14:creationId xmlns:p14="http://schemas.microsoft.com/office/powerpoint/2010/main" val="114238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La codificació s’ha fet en Python i s’han emprat les llibreries R</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equest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per aconseguir capturar el codi de les pàgines web.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Beautiful sou</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p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Per navegar a través de la codificació de la pàgina. Time per a guardar la data de la Captura de dades. Tandes per guardar el contingut en un fitxer estàtic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Comma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Separated</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Value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GEOPY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Per capturar les posicions de latitud i longitud donades una adreça.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Plotly</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En un mapa els punts a on es troben referenciats els productes.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Argparse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Per poder enviar diferents paràmetres en la funció, de forma que l’aplicació pugui córrer a través d’un terminal sigui d’una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raspberry</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o altra.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Re per a regular expressions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I Random per a generar valor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aleatori de temps i emular temps diferents.</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S’ha cregut útil iniciar la pràctica Júpiter en fase inicial i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Pycharm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en la fase de desenvolupament per la seva facilitat d’interconnexió amb GitHub.</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11</a:t>
            </a:fld>
            <a:endParaRPr lang="ca-ES"/>
          </a:p>
        </p:txBody>
      </p:sp>
    </p:spTree>
    <p:extLst>
      <p:ext uri="{BB962C8B-B14F-4D97-AF65-F5344CB8AC3E}">
        <p14:creationId xmlns:p14="http://schemas.microsoft.com/office/powerpoint/2010/main" val="419363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La implementació del codi es pot separar en diversos blocs. El primer bloc és el de la gestió de paràmetres que es produeix en la crida del pròpi</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scraper.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El bloc de funcions de captació de llista</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ts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nclou la lectura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dels</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12</a:t>
            </a:fld>
            <a:endParaRPr lang="ca-ES"/>
          </a:p>
        </p:txBody>
      </p:sp>
    </p:spTree>
    <p:extLst>
      <p:ext uri="{BB962C8B-B14F-4D97-AF65-F5344CB8AC3E}">
        <p14:creationId xmlns:p14="http://schemas.microsoft.com/office/powerpoint/2010/main" val="1349913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El codi es pot executar des de una consola a través de la instrucció que tenim en la part inferior. Com podem observar el paràmetre baixa llista BP permetrà que el programa entengui que es vol descarregar el data set. </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Si executem el codi, podem veure com el programa va passant per les diverses categories del menú abans d’iniciar la visita de les pàgines de cada producte.</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Hi ha casos on no existeixen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Sub</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categories, pel que el codi s’ha protegit de forma que identifiqués que la suau categoria era terminal i també cal tenir en compte el codi identificador del codi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html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va variant, però sempre és el mateix en les diferents pàgines. És com una constant.</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14</a:t>
            </a:fld>
            <a:endParaRPr lang="ca-ES"/>
          </a:p>
        </p:txBody>
      </p:sp>
    </p:spTree>
    <p:extLst>
      <p:ext uri="{BB962C8B-B14F-4D97-AF65-F5344CB8AC3E}">
        <p14:creationId xmlns:p14="http://schemas.microsoft.com/office/powerpoint/2010/main" val="145984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El codi es pot executar des de una consola a través de la instrucció que tenim en la part inferior. Com podem observar el paràmetre baixa llista BP permetrà que el programa entengui que es vol descarregar el data set. </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Si executem el codi, podem veure com el programa va passant per les diverses categories del menú abans d’iniciar la visita de les pàgines de cada producte.</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Hi ha casos on no existeixen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Sub</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categories, pel que el codi s’ha protegit de forma que identifiqués que la suau categoria era terminal i també cal tenir en compte el codi identificador del codi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html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va variant, però sempre és el mateix en les diferents pàgines. És com una constant.</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15</a:t>
            </a:fld>
            <a:endParaRPr lang="ca-ES"/>
          </a:p>
        </p:txBody>
      </p:sp>
    </p:spTree>
    <p:extLst>
      <p:ext uri="{BB962C8B-B14F-4D97-AF65-F5344CB8AC3E}">
        <p14:creationId xmlns:p14="http://schemas.microsoft.com/office/powerpoint/2010/main" val="1709985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El fitxer resultant del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webscraper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és un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comma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separated</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value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amb 5275 registres, amb un pes prou acceptable de 3.44MB. I els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issues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que s’han identificats són els de codificació de text d’alguns caràcters. Alguns problemes associats 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eradicar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unitats monetàries entre d’altres s’han tractat en les funcions de conversió personalitzats per cada columna.</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16</a:t>
            </a:fld>
            <a:endParaRPr lang="ca-ES"/>
          </a:p>
        </p:txBody>
      </p:sp>
    </p:spTree>
    <p:extLst>
      <p:ext uri="{BB962C8B-B14F-4D97-AF65-F5344CB8AC3E}">
        <p14:creationId xmlns:p14="http://schemas.microsoft.com/office/powerpoint/2010/main" val="127549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Finalment, la aplicació de prova del nostre data set. En aquest cas la instrucció ha de ser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Python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el nom del programa, afegim la localitat amb el codi postal i població de l’usuari (amb codi postal, el programa 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confón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 a continuació el paràmetre llista amb tots els noms dels articles comprats entre cometes dobles. El programa consulta en el data set i retorna la distància a la que es troba de cada producte. Finalment, també 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gràfiquen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en un mapa, de forma que es pot tenir la mateixa informació de forma més gràfica. En aquest segon cas també es mostren els preus, de mandra que permet arribar a comparar preus.</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17</a:t>
            </a:fld>
            <a:endParaRPr lang="ca-ES"/>
          </a:p>
        </p:txBody>
      </p:sp>
    </p:spTree>
    <p:extLst>
      <p:ext uri="{BB962C8B-B14F-4D97-AF65-F5344CB8AC3E}">
        <p14:creationId xmlns:p14="http://schemas.microsoft.com/office/powerpoint/2010/main" val="422311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Finalment, la aplicació de prova del nostre data set. En aquest cas la instrucció ha de ser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Python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el nom del programa, afegim la localitat amb el codi postal i població de l’usuari (amb codi postal, el programa 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confón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 a continuació el paràmetre llista amb tots els noms dels articles comprats entre cometes dobles. El programa consulta en el data set i retorna la distància a la que es troba de cada producte. Finalment, també 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gràfiquen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en un mapa, de forma que es pot tenir la mateixa informació de forma més gràfica. En aquest segon cas també es mostren els preus, de mandra que permet arribar a comparar preus.</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18</a:t>
            </a:fld>
            <a:endParaRPr lang="ca-ES"/>
          </a:p>
        </p:txBody>
      </p:sp>
    </p:spTree>
    <p:extLst>
      <p:ext uri="{BB962C8B-B14F-4D97-AF65-F5344CB8AC3E}">
        <p14:creationId xmlns:p14="http://schemas.microsoft.com/office/powerpoint/2010/main" val="187848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Pel que fa a ús i manteniment. Cal dir que l’ús de paràmetres permet que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l’escrip</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es puguin anar executant de forma continuada a través de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Cròn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No obstant, requereix de manteniment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pequè</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es va canviant la clau de la classe d’elements de referència per a processar la informació.</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19</a:t>
            </a:fld>
            <a:endParaRPr lang="ca-ES"/>
          </a:p>
        </p:txBody>
      </p:sp>
    </p:spTree>
    <p:extLst>
      <p:ext uri="{BB962C8B-B14F-4D97-AF65-F5344CB8AC3E}">
        <p14:creationId xmlns:p14="http://schemas.microsoft.com/office/powerpoint/2010/main" val="2303645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En quan a repositori de dades de recerca, en Nico va crear una entrada 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Zenodo</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amb la base de dades, obtenint un DOI i associant-li una llicència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creative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commons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20</a:t>
            </a:fld>
            <a:endParaRPr lang="ca-ES"/>
          </a:p>
        </p:txBody>
      </p:sp>
    </p:spTree>
    <p:extLst>
      <p:ext uri="{BB962C8B-B14F-4D97-AF65-F5344CB8AC3E}">
        <p14:creationId xmlns:p14="http://schemas.microsoft.com/office/powerpoint/2010/main" val="282751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continuació ens agradaria exposar el projecte a través de nou punts.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2</a:t>
            </a:fld>
            <a:endParaRPr lang="ca-ES"/>
          </a:p>
        </p:txBody>
      </p:sp>
    </p:spTree>
    <p:extLst>
      <p:ext uri="{BB962C8B-B14F-4D97-AF65-F5344CB8AC3E}">
        <p14:creationId xmlns:p14="http://schemas.microsoft.com/office/powerpoint/2010/main" val="331162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Pel que fa a la planificació, hem separat la activitat en dos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sprints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Primer es va començar a explorar les capacitats de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request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beuatiful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soup</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així com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vem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començar a provar diferents plataformes. Algunes com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Lidl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era molt senzilles de navegar però aportaven poca informació, mentre que d’altres com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Veritas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emplenava botons amb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javascript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 requeria ús d’altres llibreries com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selenium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Pel que es va deixar de banda. Passats 10 dies,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vem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fer un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Proof</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of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concept</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 allà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vem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definir el projecte final. Només la implementació de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repositoris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és el que ens em repartit la feina. La resta l’hem desenvolupat de forma continuada. Tot i que el balanceig de dedicació a diverses assignatures és la explicació a la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devallada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de l’activitat en el centre de la planificació.</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21</a:t>
            </a:fld>
            <a:endParaRPr lang="ca-ES"/>
          </a:p>
        </p:txBody>
      </p:sp>
    </p:spTree>
    <p:extLst>
      <p:ext uri="{BB962C8B-B14F-4D97-AF65-F5344CB8AC3E}">
        <p14:creationId xmlns:p14="http://schemas.microsoft.com/office/powerpoint/2010/main" val="2163764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I per acabar, seré breu, només 3 conclusions.</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Després de fer la pràctica, em pogut experimentar com les consultes massives poden ser un problema pels servidors, pel que es comprenen les proteccions aplicades.</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En segon lloc, si la aplicació es volgués portar més enllà, caldria primer tenir permís per escrit del propietari. Al cap i a la fi, treballes amb dades que no són teves.</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I finalment, llancem la proposta de incentivar el km0 marcant els productes més llunyans de la llista de la compra. O, enriquir els tiquets virtuals, el que t’envien per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mail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o pots consultar a través de les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Apps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amb un plànol on es mostri la procedència de cada producte. Finalment, oferir un data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driven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decisions del consumidor per a descentralitzar i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sostenibilitzar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les comunitats.</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22</a:t>
            </a:fld>
            <a:endParaRPr lang="ca-ES"/>
          </a:p>
        </p:txBody>
      </p:sp>
    </p:spTree>
    <p:extLst>
      <p:ext uri="{BB962C8B-B14F-4D97-AF65-F5344CB8AC3E}">
        <p14:creationId xmlns:p14="http://schemas.microsoft.com/office/powerpoint/2010/main" val="2881320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Moltes gràcies </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23</a:t>
            </a:fld>
            <a:endParaRPr lang="ca-ES"/>
          </a:p>
        </p:txBody>
      </p:sp>
    </p:spTree>
    <p:extLst>
      <p:ext uri="{BB962C8B-B14F-4D97-AF65-F5344CB8AC3E}">
        <p14:creationId xmlns:p14="http://schemas.microsoft.com/office/powerpoint/2010/main" val="2045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Comencem doncs posant en context la necessitat d’aquest web</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scraper.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I a través de la metodologia persones, suposem que la Laura de 35 anys vol comprar-se iogurts. Ella, es posa a la plataforma de supermercats bon preu esclat i veu que existeixen múltiples opcions. La pròpia plataforma ja dón</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 molta informació sobre els determinats productes. No obstant, no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dóna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informació contrastada. El que nosaltres proposem, per tal de millorar la proximitat és que ofereixi</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La distància entre on viu la Laura és a dir Vic i la distància dels diferents productes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que li ofereix la plataforma.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Potser, la Laura volia comprar els iogurts 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Gervais</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però si compra els de la granja Armengol apostarà per un producte més proper, millorant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la economia de l’entorn i segurament millorarà la qualitat del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Postre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Aquesta iniciativa es podria englobar en els gols de les nacions Unides, entre els que destacaria el número 12 consum responsable encara que també afectaria el.11 per sostenibilitat i comunitats així com el punt número nou innovació infraestructura i també el 10 com la reducció de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desigualtat.</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3</a:t>
            </a:fld>
            <a:endParaRPr lang="ca-ES"/>
          </a:p>
        </p:txBody>
      </p:sp>
    </p:spTree>
    <p:extLst>
      <p:ext uri="{BB962C8B-B14F-4D97-AF65-F5344CB8AC3E}">
        <p14:creationId xmlns:p14="http://schemas.microsoft.com/office/powerpoint/2010/main" val="102416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Aleshores, la nostra proposta, és aconseguir les dades dels productes de bon preu esclat per mesclar-los amb les dades de posicionament de les empreses per tal de poder fer ús de analítica dades per ajudar escollir la proximitat Dels productes.</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I fent un pas més, ens hem arribat a fer la pregunta de què passaria si la nostra llista de la compra es convertís en un mapa.</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4</a:t>
            </a:fld>
            <a:endParaRPr lang="ca-ES"/>
          </a:p>
        </p:txBody>
      </p:sp>
    </p:spTree>
    <p:extLst>
      <p:ext uri="{BB962C8B-B14F-4D97-AF65-F5344CB8AC3E}">
        <p14:creationId xmlns:p14="http://schemas.microsoft.com/office/powerpoint/2010/main" val="27678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Per aconseguir 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 motivació o idea de la pràctica, és a dir, donar informació de la proximitat dels productes.</a:t>
            </a: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Cal definir dos objectius i una aplicació.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L</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’objectiu del dataset serà el de llistar la informació dels productes alimentaris i la seva localització. La informació es guardarà dins un fitxer estàtic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CSV. </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Mentre que l’</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objectiu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del scraper</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serà el de navegar pel web generant un llistat complet d’informació de productes així com realitzar consultes externes de posicionaments geogràfic. Finalment s’aplicarà un codi d’exemple senzill on es demostri l’objectiu o idea de la pràctica.</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Aquest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Dos blocs finals estaran integrats dins del fitxer productes proximitat.py</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5</a:t>
            </a:fld>
            <a:endParaRPr lang="ca-ES"/>
          </a:p>
        </p:txBody>
      </p:sp>
    </p:spTree>
    <p:extLst>
      <p:ext uri="{BB962C8B-B14F-4D97-AF65-F5344CB8AC3E}">
        <p14:creationId xmlns:p14="http://schemas.microsoft.com/office/powerpoint/2010/main" val="310202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 continuació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pasem</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l’anàlisis</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ca-ES" sz="1800">
                <a:effectLst/>
                <a:latin typeface="Calibri" panose="020F0502020204030204" pitchFamily="34" charset="0"/>
                <a:ea typeface="Times New Roman" panose="02020603050405020304" pitchFamily="18" charset="0"/>
                <a:cs typeface="Times New Roman" panose="02020603050405020304" pitchFamily="18" charset="0"/>
              </a:rPr>
              <a:t>del web. </a:t>
            </a:r>
          </a:p>
          <a:p>
            <a:endParaRPr lang="ca-ES" sz="180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Un cop definits els objectius inciem explicant l’anàlisi de la pàgina, l’estructura, és a dir el document objecte model.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A la plataforma de venda on line de bon preu esclat presenta una estructura se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mi</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rígida</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Parteix d’un grup de categories de productes i la navegació es va produint la segmentació per subcategories. </a:t>
            </a:r>
          </a:p>
          <a:p>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En funció d’aquesta categoria d’articles pot tenir major o menor profunditat. aquest aspecte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Ja ens revela que haurem de protegir el codi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amb estructures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Tr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y-</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Excepts</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El número de productes també depèn de la seva categoria i subcategories. </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També s’ha pogut observar com els identificadors de producte no Es troben disponibles pel que cal emprar el nom descriptiu de l’article.</a:t>
            </a:r>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6</a:t>
            </a:fld>
            <a:endParaRPr lang="ca-ES"/>
          </a:p>
        </p:txBody>
      </p:sp>
    </p:spTree>
    <p:extLst>
      <p:ext uri="{BB962C8B-B14F-4D97-AF65-F5344CB8AC3E}">
        <p14:creationId xmlns:p14="http://schemas.microsoft.com/office/powerpoint/2010/main" val="174924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En quant a les proteccions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c</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ontra bots detectades tenim l’especificació del fitxer robots.txt i elements de navegació de forma que requereixin més participació humana a l’hora d’inicialitzar el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bot. El que implicarà un manteniment del bot i lectura de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html</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7</a:t>
            </a:fld>
            <a:endParaRPr lang="ca-ES"/>
          </a:p>
        </p:txBody>
      </p:sp>
    </p:spTree>
    <p:extLst>
      <p:ext uri="{BB962C8B-B14F-4D97-AF65-F5344CB8AC3E}">
        <p14:creationId xmlns:p14="http://schemas.microsoft.com/office/powerpoint/2010/main" val="213516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Dins el document robots.txt veiem com no permet </a:t>
            </a:r>
            <a:r>
              <a:rPr lang="ca-ES" sz="1800" dirty="0" err="1">
                <a:effectLst/>
                <a:latin typeface="Calibri" panose="020F0502020204030204" pitchFamily="34" charset="0"/>
                <a:ea typeface="Times New Roman" panose="02020603050405020304" pitchFamily="18" charset="0"/>
                <a:cs typeface="Times New Roman" panose="02020603050405020304" pitchFamily="18" charset="0"/>
              </a:rPr>
              <a:t>logejar</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-se com un usuari. I curiosament el fitxer setmana. XML no apareix de la mateixa manera que ho fa dins de la plataforma bon preu esclat.cat.</a:t>
            </a:r>
            <a:endParaRPr lang="ca-E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8</a:t>
            </a:fld>
            <a:endParaRPr lang="ca-ES"/>
          </a:p>
        </p:txBody>
      </p:sp>
    </p:spTree>
    <p:extLst>
      <p:ext uri="{BB962C8B-B14F-4D97-AF65-F5344CB8AC3E}">
        <p14:creationId xmlns:p14="http://schemas.microsoft.com/office/powerpoint/2010/main" val="316254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En el disseny del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data set podem veure que s’ha composat d’un total de 14 camps. </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Dos dels quals són foranis, latitud i longitud. La resta </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es poden extreure de la pròpia pàgina de venda del producte. S</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’ha considerat conservar</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 tots els camps simplement per donar valor al data set, tot i suposar un increment de pes. A nivell de càrrega d</a:t>
            </a:r>
            <a:r>
              <a:rPr lang="x-none" sz="1800" dirty="0">
                <a:effectLst/>
                <a:latin typeface="Calibri" panose="020F0502020204030204" pitchFamily="34" charset="0"/>
                <a:ea typeface="Times New Roman" panose="02020603050405020304" pitchFamily="18" charset="0"/>
                <a:cs typeface="Times New Roman" panose="02020603050405020304" pitchFamily="18" charset="0"/>
              </a:rPr>
              <a:t>el servidor era la mateixa. Destacar que t’han latitud com longitud s’han aconseguit a través de</a:t>
            </a:r>
            <a:r>
              <a:rPr lang="ca-ES" sz="1800" dirty="0">
                <a:effectLst/>
                <a:latin typeface="Calibri" panose="020F0502020204030204" pitchFamily="34" charset="0"/>
                <a:ea typeface="Times New Roman" panose="02020603050405020304" pitchFamily="18" charset="0"/>
                <a:cs typeface="Times New Roman" panose="02020603050405020304" pitchFamily="18" charset="0"/>
              </a:rPr>
              <a:t>l camp direcció i l’ús de la llibreria GEOPY.</a:t>
            </a:r>
          </a:p>
          <a:p>
            <a:endParaRPr lang="ca-ES" dirty="0"/>
          </a:p>
        </p:txBody>
      </p:sp>
      <p:sp>
        <p:nvSpPr>
          <p:cNvPr id="4" name="Slide Number Placeholder 3"/>
          <p:cNvSpPr>
            <a:spLocks noGrp="1"/>
          </p:cNvSpPr>
          <p:nvPr>
            <p:ph type="sldNum" sz="quarter" idx="5"/>
          </p:nvPr>
        </p:nvSpPr>
        <p:spPr/>
        <p:txBody>
          <a:bodyPr/>
          <a:lstStyle/>
          <a:p>
            <a:fld id="{FCEF9147-9C16-43E8-B8BD-9D34807F8A4E}" type="slidenum">
              <a:rPr lang="ca-ES" smtClean="0"/>
              <a:t>9</a:t>
            </a:fld>
            <a:endParaRPr lang="ca-ES"/>
          </a:p>
        </p:txBody>
      </p:sp>
    </p:spTree>
    <p:extLst>
      <p:ext uri="{BB962C8B-B14F-4D97-AF65-F5344CB8AC3E}">
        <p14:creationId xmlns:p14="http://schemas.microsoft.com/office/powerpoint/2010/main" val="524738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66BD-D95B-4B39-BA39-D423D58155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9DB21D21-7B04-47BC-8175-DA6F348AF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37C90CEA-89DE-4EAF-AA82-163B2F2396A1}"/>
              </a:ext>
            </a:extLst>
          </p:cNvPr>
          <p:cNvSpPr>
            <a:spLocks noGrp="1"/>
          </p:cNvSpPr>
          <p:nvPr>
            <p:ph type="dt" sz="half" idx="10"/>
          </p:nvPr>
        </p:nvSpPr>
        <p:spPr/>
        <p:txBody>
          <a:bodyPr/>
          <a:lstStyle/>
          <a:p>
            <a:fld id="{3B0E7455-AD2B-4909-A019-EA2D43CD67A3}" type="datetime1">
              <a:rPr lang="ca-ES" smtClean="0"/>
              <a:t>2/12/2021</a:t>
            </a:fld>
            <a:endParaRPr lang="ca-ES"/>
          </a:p>
        </p:txBody>
      </p:sp>
      <p:sp>
        <p:nvSpPr>
          <p:cNvPr id="5" name="Footer Placeholder 4">
            <a:extLst>
              <a:ext uri="{FF2B5EF4-FFF2-40B4-BE49-F238E27FC236}">
                <a16:creationId xmlns:a16="http://schemas.microsoft.com/office/drawing/2014/main" id="{ECA5EE01-3D48-4F31-A08F-6F2C719E69C1}"/>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DF0DB6AD-58F8-421D-BF17-C16C8666C01D}"/>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300803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6D12-CC95-4A52-B6E1-7A6664D43E56}"/>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C72763E9-A0EB-4ADE-8880-8A5E527C34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E5917367-0E29-4EBC-A524-E152FBC1FAE6}"/>
              </a:ext>
            </a:extLst>
          </p:cNvPr>
          <p:cNvSpPr>
            <a:spLocks noGrp="1"/>
          </p:cNvSpPr>
          <p:nvPr>
            <p:ph type="dt" sz="half" idx="10"/>
          </p:nvPr>
        </p:nvSpPr>
        <p:spPr/>
        <p:txBody>
          <a:bodyPr/>
          <a:lstStyle/>
          <a:p>
            <a:fld id="{7DD574FC-7675-4EEF-B4E6-5A172FF98739}" type="datetime1">
              <a:rPr lang="ca-ES" smtClean="0"/>
              <a:t>2/12/2021</a:t>
            </a:fld>
            <a:endParaRPr lang="ca-ES"/>
          </a:p>
        </p:txBody>
      </p:sp>
      <p:sp>
        <p:nvSpPr>
          <p:cNvPr id="5" name="Footer Placeholder 4">
            <a:extLst>
              <a:ext uri="{FF2B5EF4-FFF2-40B4-BE49-F238E27FC236}">
                <a16:creationId xmlns:a16="http://schemas.microsoft.com/office/drawing/2014/main" id="{D3803844-576D-46FF-93C8-716670B4B2AE}"/>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54612F25-B61E-4976-8021-761B95842A13}"/>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98285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744BE-B8FE-4AE4-BD18-680123F628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5EC9ED3C-4F5D-450E-8602-2561EED5AF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1FF4ED49-1B30-4A67-BC0D-17656015B4FB}"/>
              </a:ext>
            </a:extLst>
          </p:cNvPr>
          <p:cNvSpPr>
            <a:spLocks noGrp="1"/>
          </p:cNvSpPr>
          <p:nvPr>
            <p:ph type="dt" sz="half" idx="10"/>
          </p:nvPr>
        </p:nvSpPr>
        <p:spPr/>
        <p:txBody>
          <a:bodyPr/>
          <a:lstStyle/>
          <a:p>
            <a:fld id="{A8638A2F-02BF-4561-B76C-3D665F81E09E}" type="datetime1">
              <a:rPr lang="ca-ES" smtClean="0"/>
              <a:t>2/12/2021</a:t>
            </a:fld>
            <a:endParaRPr lang="ca-ES"/>
          </a:p>
        </p:txBody>
      </p:sp>
      <p:sp>
        <p:nvSpPr>
          <p:cNvPr id="5" name="Footer Placeholder 4">
            <a:extLst>
              <a:ext uri="{FF2B5EF4-FFF2-40B4-BE49-F238E27FC236}">
                <a16:creationId xmlns:a16="http://schemas.microsoft.com/office/drawing/2014/main" id="{E7450EA6-0DA1-40D5-BC85-96E773A79966}"/>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EB16925C-9E77-4164-B78E-F065D698DD2B}"/>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141294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DBD5-0950-427E-9997-AD01A14603E8}"/>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3FEFE12D-5B11-46AB-A07C-6FE462781F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CB97313D-A93E-454B-BA6B-C7431D758BF9}"/>
              </a:ext>
            </a:extLst>
          </p:cNvPr>
          <p:cNvSpPr>
            <a:spLocks noGrp="1"/>
          </p:cNvSpPr>
          <p:nvPr>
            <p:ph type="dt" sz="half" idx="10"/>
          </p:nvPr>
        </p:nvSpPr>
        <p:spPr/>
        <p:txBody>
          <a:bodyPr/>
          <a:lstStyle/>
          <a:p>
            <a:fld id="{495A586C-F1FB-4CDE-B0CC-CF5E0AA2B4D2}" type="datetime1">
              <a:rPr lang="ca-ES" smtClean="0"/>
              <a:t>2/12/2021</a:t>
            </a:fld>
            <a:endParaRPr lang="ca-ES"/>
          </a:p>
        </p:txBody>
      </p:sp>
      <p:sp>
        <p:nvSpPr>
          <p:cNvPr id="5" name="Footer Placeholder 4">
            <a:extLst>
              <a:ext uri="{FF2B5EF4-FFF2-40B4-BE49-F238E27FC236}">
                <a16:creationId xmlns:a16="http://schemas.microsoft.com/office/drawing/2014/main" id="{EAB1421F-8CB9-469A-A70D-7E98A663ED20}"/>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E341E585-43F0-4FBA-89B1-459669CAA0A9}"/>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116471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AC6A-6704-45B1-A6DF-B7FAAC978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0061F8FC-5600-4D40-B37F-920F7121DA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9DA764-1ED7-4C79-BC05-22C2664854A5}"/>
              </a:ext>
            </a:extLst>
          </p:cNvPr>
          <p:cNvSpPr>
            <a:spLocks noGrp="1"/>
          </p:cNvSpPr>
          <p:nvPr>
            <p:ph type="dt" sz="half" idx="10"/>
          </p:nvPr>
        </p:nvSpPr>
        <p:spPr/>
        <p:txBody>
          <a:bodyPr/>
          <a:lstStyle/>
          <a:p>
            <a:fld id="{0F2B6C44-B1EA-477F-A558-5DBB811E5511}" type="datetime1">
              <a:rPr lang="ca-ES" smtClean="0"/>
              <a:t>2/12/2021</a:t>
            </a:fld>
            <a:endParaRPr lang="ca-ES"/>
          </a:p>
        </p:txBody>
      </p:sp>
      <p:sp>
        <p:nvSpPr>
          <p:cNvPr id="5" name="Footer Placeholder 4">
            <a:extLst>
              <a:ext uri="{FF2B5EF4-FFF2-40B4-BE49-F238E27FC236}">
                <a16:creationId xmlns:a16="http://schemas.microsoft.com/office/drawing/2014/main" id="{57EACFB9-B92B-484F-998B-04E19EC5A21D}"/>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306D0F2C-88D0-431E-AD31-E57C6588D149}"/>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52438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D26F-7615-415F-B7C2-319EFFE3B9F2}"/>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E009D3E3-1898-48FA-91CE-BF4A142F1A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A16C04A8-685C-48C3-A467-A9EAB13D76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427DF915-5AA9-4C38-9E4C-14411FB0C922}"/>
              </a:ext>
            </a:extLst>
          </p:cNvPr>
          <p:cNvSpPr>
            <a:spLocks noGrp="1"/>
          </p:cNvSpPr>
          <p:nvPr>
            <p:ph type="dt" sz="half" idx="10"/>
          </p:nvPr>
        </p:nvSpPr>
        <p:spPr/>
        <p:txBody>
          <a:bodyPr/>
          <a:lstStyle/>
          <a:p>
            <a:fld id="{06CF466A-98D9-4DE3-88A7-A2E07FA60158}" type="datetime1">
              <a:rPr lang="ca-ES" smtClean="0"/>
              <a:t>2/12/2021</a:t>
            </a:fld>
            <a:endParaRPr lang="ca-ES"/>
          </a:p>
        </p:txBody>
      </p:sp>
      <p:sp>
        <p:nvSpPr>
          <p:cNvPr id="6" name="Footer Placeholder 5">
            <a:extLst>
              <a:ext uri="{FF2B5EF4-FFF2-40B4-BE49-F238E27FC236}">
                <a16:creationId xmlns:a16="http://schemas.microsoft.com/office/drawing/2014/main" id="{51C45D7C-2E96-41B4-BA82-93A349ADBC55}"/>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90FC3CBB-0433-45D6-9F47-D9F7BE319206}"/>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1609260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0139-05FB-4B6C-A6D8-0D284C028E25}"/>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D4126007-BBB2-4E4B-BF2D-8F59D62C2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F5C89-24C9-40F0-B3B5-C04403E02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E5117F14-F99B-4655-95A4-A9C9F2D120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6C6BCF-CA22-4FF8-BCD4-F5AB7EAC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773C3C90-6821-4D94-BEB4-88977E8840B6}"/>
              </a:ext>
            </a:extLst>
          </p:cNvPr>
          <p:cNvSpPr>
            <a:spLocks noGrp="1"/>
          </p:cNvSpPr>
          <p:nvPr>
            <p:ph type="dt" sz="half" idx="10"/>
          </p:nvPr>
        </p:nvSpPr>
        <p:spPr/>
        <p:txBody>
          <a:bodyPr/>
          <a:lstStyle/>
          <a:p>
            <a:fld id="{AFACBE49-B8CB-434A-846C-8ECD3861B7AF}" type="datetime1">
              <a:rPr lang="ca-ES" smtClean="0"/>
              <a:t>2/12/2021</a:t>
            </a:fld>
            <a:endParaRPr lang="ca-ES"/>
          </a:p>
        </p:txBody>
      </p:sp>
      <p:sp>
        <p:nvSpPr>
          <p:cNvPr id="8" name="Footer Placeholder 7">
            <a:extLst>
              <a:ext uri="{FF2B5EF4-FFF2-40B4-BE49-F238E27FC236}">
                <a16:creationId xmlns:a16="http://schemas.microsoft.com/office/drawing/2014/main" id="{D777997E-DA6D-4D48-8D11-4D3D733C0A79}"/>
              </a:ext>
            </a:extLst>
          </p:cNvPr>
          <p:cNvSpPr>
            <a:spLocks noGrp="1"/>
          </p:cNvSpPr>
          <p:nvPr>
            <p:ph type="ftr" sz="quarter" idx="11"/>
          </p:nvPr>
        </p:nvSpPr>
        <p:spPr/>
        <p:txBody>
          <a:bodyPr/>
          <a:lstStyle/>
          <a:p>
            <a:endParaRPr lang="ca-ES"/>
          </a:p>
        </p:txBody>
      </p:sp>
      <p:sp>
        <p:nvSpPr>
          <p:cNvPr id="9" name="Slide Number Placeholder 8">
            <a:extLst>
              <a:ext uri="{FF2B5EF4-FFF2-40B4-BE49-F238E27FC236}">
                <a16:creationId xmlns:a16="http://schemas.microsoft.com/office/drawing/2014/main" id="{D8F56B8B-9596-4B75-B0DB-023098C3E95E}"/>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207015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1779-E97F-411F-BF17-6F87B4202AC6}"/>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EA1D1C72-D6A9-4AB1-9D70-1BA4252549DC}"/>
              </a:ext>
            </a:extLst>
          </p:cNvPr>
          <p:cNvSpPr>
            <a:spLocks noGrp="1"/>
          </p:cNvSpPr>
          <p:nvPr>
            <p:ph type="dt" sz="half" idx="10"/>
          </p:nvPr>
        </p:nvSpPr>
        <p:spPr/>
        <p:txBody>
          <a:bodyPr/>
          <a:lstStyle/>
          <a:p>
            <a:fld id="{FE739165-F53F-430C-B57A-7B04854FC277}" type="datetime1">
              <a:rPr lang="ca-ES" smtClean="0"/>
              <a:t>2/12/2021</a:t>
            </a:fld>
            <a:endParaRPr lang="ca-ES"/>
          </a:p>
        </p:txBody>
      </p:sp>
      <p:sp>
        <p:nvSpPr>
          <p:cNvPr id="4" name="Footer Placeholder 3">
            <a:extLst>
              <a:ext uri="{FF2B5EF4-FFF2-40B4-BE49-F238E27FC236}">
                <a16:creationId xmlns:a16="http://schemas.microsoft.com/office/drawing/2014/main" id="{F298B165-E244-45B2-913B-7FB13D1EB139}"/>
              </a:ext>
            </a:extLst>
          </p:cNvPr>
          <p:cNvSpPr>
            <a:spLocks noGrp="1"/>
          </p:cNvSpPr>
          <p:nvPr>
            <p:ph type="ftr" sz="quarter" idx="11"/>
          </p:nvPr>
        </p:nvSpPr>
        <p:spPr/>
        <p:txBody>
          <a:bodyPr/>
          <a:lstStyle/>
          <a:p>
            <a:endParaRPr lang="ca-ES"/>
          </a:p>
        </p:txBody>
      </p:sp>
      <p:sp>
        <p:nvSpPr>
          <p:cNvPr id="5" name="Slide Number Placeholder 4">
            <a:extLst>
              <a:ext uri="{FF2B5EF4-FFF2-40B4-BE49-F238E27FC236}">
                <a16:creationId xmlns:a16="http://schemas.microsoft.com/office/drawing/2014/main" id="{C7DFEF57-D21F-4EFE-9F7E-86FF11DA33F1}"/>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2110448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8AF89-C03F-4EA1-A054-E96309B5242B}"/>
              </a:ext>
            </a:extLst>
          </p:cNvPr>
          <p:cNvSpPr>
            <a:spLocks noGrp="1"/>
          </p:cNvSpPr>
          <p:nvPr>
            <p:ph type="dt" sz="half" idx="10"/>
          </p:nvPr>
        </p:nvSpPr>
        <p:spPr/>
        <p:txBody>
          <a:bodyPr/>
          <a:lstStyle/>
          <a:p>
            <a:fld id="{7FE92512-2A79-4CD5-A134-FA4331D05DE9}" type="datetime1">
              <a:rPr lang="ca-ES" smtClean="0"/>
              <a:t>2/12/2021</a:t>
            </a:fld>
            <a:endParaRPr lang="ca-ES"/>
          </a:p>
        </p:txBody>
      </p:sp>
      <p:sp>
        <p:nvSpPr>
          <p:cNvPr id="3" name="Footer Placeholder 2">
            <a:extLst>
              <a:ext uri="{FF2B5EF4-FFF2-40B4-BE49-F238E27FC236}">
                <a16:creationId xmlns:a16="http://schemas.microsoft.com/office/drawing/2014/main" id="{E9751885-16B4-4852-8D08-9B960DBAC7FA}"/>
              </a:ext>
            </a:extLst>
          </p:cNvPr>
          <p:cNvSpPr>
            <a:spLocks noGrp="1"/>
          </p:cNvSpPr>
          <p:nvPr>
            <p:ph type="ftr" sz="quarter" idx="11"/>
          </p:nvPr>
        </p:nvSpPr>
        <p:spPr/>
        <p:txBody>
          <a:bodyPr/>
          <a:lstStyle/>
          <a:p>
            <a:endParaRPr lang="ca-ES"/>
          </a:p>
        </p:txBody>
      </p:sp>
      <p:sp>
        <p:nvSpPr>
          <p:cNvPr id="4" name="Slide Number Placeholder 3">
            <a:extLst>
              <a:ext uri="{FF2B5EF4-FFF2-40B4-BE49-F238E27FC236}">
                <a16:creationId xmlns:a16="http://schemas.microsoft.com/office/drawing/2014/main" id="{F039953D-1CA7-4BAE-AA43-B128F11ABF44}"/>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161868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F28B-790A-4CE8-AAA6-8414DDB6B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FA8D1B02-4C97-45F4-AF3D-A7FF591072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B3CA9E11-BA2A-4FC6-89F7-56BE2441C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FC78D-26B3-4AC3-BACB-CD39E4648B83}"/>
              </a:ext>
            </a:extLst>
          </p:cNvPr>
          <p:cNvSpPr>
            <a:spLocks noGrp="1"/>
          </p:cNvSpPr>
          <p:nvPr>
            <p:ph type="dt" sz="half" idx="10"/>
          </p:nvPr>
        </p:nvSpPr>
        <p:spPr/>
        <p:txBody>
          <a:bodyPr/>
          <a:lstStyle/>
          <a:p>
            <a:fld id="{AF3F47A2-309F-41F0-B5A6-030062E8BF5A}" type="datetime1">
              <a:rPr lang="ca-ES" smtClean="0"/>
              <a:t>2/12/2021</a:t>
            </a:fld>
            <a:endParaRPr lang="ca-ES"/>
          </a:p>
        </p:txBody>
      </p:sp>
      <p:sp>
        <p:nvSpPr>
          <p:cNvPr id="6" name="Footer Placeholder 5">
            <a:extLst>
              <a:ext uri="{FF2B5EF4-FFF2-40B4-BE49-F238E27FC236}">
                <a16:creationId xmlns:a16="http://schemas.microsoft.com/office/drawing/2014/main" id="{BFDD2EBD-70E3-4765-A114-9F19C60908B3}"/>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D1F3A23A-B7B4-4C80-A7D7-97B6B67918C9}"/>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32956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91D0-BD3A-4E1F-AAEF-AD5FF47FD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03F2E891-9276-4404-999D-3045EC2B56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8CC63B61-B0BC-43D1-AA32-DBDDF7121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60F53-2821-4323-BA39-5947EB41E7B9}"/>
              </a:ext>
            </a:extLst>
          </p:cNvPr>
          <p:cNvSpPr>
            <a:spLocks noGrp="1"/>
          </p:cNvSpPr>
          <p:nvPr>
            <p:ph type="dt" sz="half" idx="10"/>
          </p:nvPr>
        </p:nvSpPr>
        <p:spPr/>
        <p:txBody>
          <a:bodyPr/>
          <a:lstStyle/>
          <a:p>
            <a:fld id="{FC4969E0-2B97-44B2-BAF2-64692581B821}" type="datetime1">
              <a:rPr lang="ca-ES" smtClean="0"/>
              <a:t>2/12/2021</a:t>
            </a:fld>
            <a:endParaRPr lang="ca-ES"/>
          </a:p>
        </p:txBody>
      </p:sp>
      <p:sp>
        <p:nvSpPr>
          <p:cNvPr id="6" name="Footer Placeholder 5">
            <a:extLst>
              <a:ext uri="{FF2B5EF4-FFF2-40B4-BE49-F238E27FC236}">
                <a16:creationId xmlns:a16="http://schemas.microsoft.com/office/drawing/2014/main" id="{00F2E3D7-FD97-40DE-BE4A-8AF82F62344F}"/>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6E9E4A39-E95D-4EA9-B504-CFBBA04A611E}"/>
              </a:ext>
            </a:extLst>
          </p:cNvPr>
          <p:cNvSpPr>
            <a:spLocks noGrp="1"/>
          </p:cNvSpPr>
          <p:nvPr>
            <p:ph type="sldNum" sz="quarter" idx="12"/>
          </p:nvPr>
        </p:nvSpPr>
        <p:spPr/>
        <p:txBody>
          <a:bodyPr/>
          <a:lstStyle/>
          <a:p>
            <a:fld id="{5659B20A-8530-4F33-AF7C-B536AE7029D6}" type="slidenum">
              <a:rPr lang="ca-ES" smtClean="0"/>
              <a:t>‹#›</a:t>
            </a:fld>
            <a:endParaRPr lang="ca-ES"/>
          </a:p>
        </p:txBody>
      </p:sp>
    </p:spTree>
    <p:extLst>
      <p:ext uri="{BB962C8B-B14F-4D97-AF65-F5344CB8AC3E}">
        <p14:creationId xmlns:p14="http://schemas.microsoft.com/office/powerpoint/2010/main" val="255176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DF849-A5DC-42E4-AF5D-A340E1953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7FE74C1F-6E36-4171-9BB6-7D548C8B6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31FB0C28-5348-48BF-ABD2-5A6DA68BB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412F2-1BE0-44D5-8B8B-6C333F4788F0}" type="datetime1">
              <a:rPr lang="ca-ES" smtClean="0"/>
              <a:t>2/12/2021</a:t>
            </a:fld>
            <a:endParaRPr lang="ca-ES"/>
          </a:p>
        </p:txBody>
      </p:sp>
      <p:sp>
        <p:nvSpPr>
          <p:cNvPr id="5" name="Footer Placeholder 4">
            <a:extLst>
              <a:ext uri="{FF2B5EF4-FFF2-40B4-BE49-F238E27FC236}">
                <a16:creationId xmlns:a16="http://schemas.microsoft.com/office/drawing/2014/main" id="{BAD54FCF-82DB-4495-801C-BEE657B00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a:extLst>
              <a:ext uri="{FF2B5EF4-FFF2-40B4-BE49-F238E27FC236}">
                <a16:creationId xmlns:a16="http://schemas.microsoft.com/office/drawing/2014/main" id="{2EC449AD-815D-4EBB-B84F-FA0C2C33E5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9B20A-8530-4F33-AF7C-B536AE7029D6}" type="slidenum">
              <a:rPr lang="ca-ES" smtClean="0"/>
              <a:t>‹#›</a:t>
            </a:fld>
            <a:endParaRPr lang="ca-ES"/>
          </a:p>
        </p:txBody>
      </p:sp>
    </p:spTree>
    <p:extLst>
      <p:ext uri="{BB962C8B-B14F-4D97-AF65-F5344CB8AC3E}">
        <p14:creationId xmlns:p14="http://schemas.microsoft.com/office/powerpoint/2010/main" val="2376659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g"/><Relationship Id="rId7"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slideLayout" Target="../slideLayouts/slideLayout2.xml"/><Relationship Id="rId7" Type="http://schemas.openxmlformats.org/officeDocument/2006/relationships/diagramLayout" Target="../diagrams/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1.xml"/><Relationship Id="rId5" Type="http://schemas.openxmlformats.org/officeDocument/2006/relationships/image" Target="../media/image1.jpg"/><Relationship Id="rId10" Type="http://schemas.microsoft.com/office/2007/relationships/diagramDrawing" Target="../diagrams/drawing11.xml"/><Relationship Id="rId4" Type="http://schemas.openxmlformats.org/officeDocument/2006/relationships/image" Target="../media/image21.png"/><Relationship Id="rId9" Type="http://schemas.openxmlformats.org/officeDocument/2006/relationships/diagramColors" Target="../diagrams/colors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g"/><Relationship Id="rId7" Type="http://schemas.openxmlformats.org/officeDocument/2006/relationships/diagramColors" Target="../diagrams/colors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jp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jpg"/><Relationship Id="rId7" Type="http://schemas.openxmlformats.org/officeDocument/2006/relationships/diagramColors" Target="../diagrams/colors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g"/><Relationship Id="rId7" Type="http://schemas.openxmlformats.org/officeDocument/2006/relationships/diagramColors" Target="../diagrams/colors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image" Target="../media/image26.png"/><Relationship Id="rId4" Type="http://schemas.openxmlformats.org/officeDocument/2006/relationships/diagramData" Target="../diagrams/data14.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slideLayout" Target="../slideLayouts/slideLayout2.xml"/><Relationship Id="rId7" Type="http://schemas.openxmlformats.org/officeDocument/2006/relationships/diagramLayout" Target="../diagrams/layout1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Data" Target="../diagrams/data15.xml"/><Relationship Id="rId11" Type="http://schemas.openxmlformats.org/officeDocument/2006/relationships/image" Target="../media/image27.png"/><Relationship Id="rId5" Type="http://schemas.openxmlformats.org/officeDocument/2006/relationships/image" Target="../media/image1.jpg"/><Relationship Id="rId10" Type="http://schemas.microsoft.com/office/2007/relationships/diagramDrawing" Target="../diagrams/drawing15.xml"/><Relationship Id="rId4" Type="http://schemas.openxmlformats.org/officeDocument/2006/relationships/notesSlide" Target="../notesSlides/notesSlide17.xml"/><Relationship Id="rId9" Type="http://schemas.openxmlformats.org/officeDocument/2006/relationships/diagramColors" Target="../diagrams/colors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jpg"/><Relationship Id="rId7" Type="http://schemas.openxmlformats.org/officeDocument/2006/relationships/diagramColors" Target="../diagrams/colors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29.png"/><Relationship Id="rId7" Type="http://schemas.openxmlformats.org/officeDocument/2006/relationships/diagramLayout" Target="../diagrams/layout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17.xml"/><Relationship Id="rId5" Type="http://schemas.openxmlformats.org/officeDocument/2006/relationships/image" Target="../media/image1.jpg"/><Relationship Id="rId10" Type="http://schemas.microsoft.com/office/2007/relationships/diagramDrawing" Target="../diagrams/drawing17.xml"/><Relationship Id="rId4" Type="http://schemas.openxmlformats.org/officeDocument/2006/relationships/hyperlink" Target="https://zenodo.org/record/5650736#.YYcRAG2ZND8" TargetMode="External"/><Relationship Id="rId9" Type="http://schemas.openxmlformats.org/officeDocument/2006/relationships/diagramColors" Target="../diagrams/colors17.xml"/></Relationships>
</file>

<file path=ppt/slides/_rels/slide2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jpg"/><Relationship Id="rId7" Type="http://schemas.openxmlformats.org/officeDocument/2006/relationships/diagramColors" Target="../diagrams/colors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30.emf"/></Relationships>
</file>

<file path=ppt/slides/_rels/slide22.xml.rels><?xml version="1.0" encoding="UTF-8" standalone="yes"?>
<Relationships xmlns="http://schemas.openxmlformats.org/package/2006/relationships"><Relationship Id="rId8" Type="http://schemas.openxmlformats.org/officeDocument/2006/relationships/image" Target="../media/image1.jpg"/><Relationship Id="rId13" Type="http://schemas.microsoft.com/office/2007/relationships/diagramDrawing" Target="../diagrams/drawing20.xml"/><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diagramQuickStyle" Target="../diagrams/quickStyle20.xml"/><Relationship Id="rId5" Type="http://schemas.openxmlformats.org/officeDocument/2006/relationships/diagramQuickStyle" Target="../diagrams/quickStyle19.xml"/><Relationship Id="rId10" Type="http://schemas.openxmlformats.org/officeDocument/2006/relationships/diagramLayout" Target="../diagrams/layout20.xml"/><Relationship Id="rId4" Type="http://schemas.openxmlformats.org/officeDocument/2006/relationships/diagramLayout" Target="../diagrams/layout19.xml"/><Relationship Id="rId9" Type="http://schemas.openxmlformats.org/officeDocument/2006/relationships/diagramData" Target="../diagrams/data20.xml"/></Relationships>
</file>

<file path=ppt/slides/_rels/slide23.xml.rels><?xml version="1.0" encoding="UTF-8" standalone="yes"?>
<Relationships xmlns="http://schemas.openxmlformats.org/package/2006/relationships"><Relationship Id="rId8" Type="http://schemas.openxmlformats.org/officeDocument/2006/relationships/hyperlink" Target="https://www.linkedin.com/in/nicolas-gonzalez-soler/" TargetMode="External"/><Relationship Id="rId3" Type="http://schemas.openxmlformats.org/officeDocument/2006/relationships/image" Target="../media/image1.jpg"/><Relationship Id="rId7" Type="http://schemas.openxmlformats.org/officeDocument/2006/relationships/hyperlink" Target="https://zenodo.org/record/5650736#.YYcRAG2ZND8"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hyperlink" Target="https://github.com/joanmorral/producteProximitatScraper" TargetMode="External"/><Relationship Id="rId9" Type="http://schemas.openxmlformats.org/officeDocument/2006/relationships/hyperlink" Target="http://www.linkedin.com/in/joan-morral-ventura" TargetMode="Externa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diagramLayout" Target="../diagrams/layout1.xml"/><Relationship Id="rId12"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1.jpg"/><Relationship Id="rId1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3.jpeg"/><Relationship Id="rId9" Type="http://schemas.openxmlformats.org/officeDocument/2006/relationships/diagramColors" Target="../diagrams/colors1.xm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image" Target="../media/image1.jp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5" Type="http://schemas.openxmlformats.org/officeDocument/2006/relationships/hyperlink" Target="https://github.com/joanmorral/producteProximitatScraper/blob/master/csv/productesProximitat_bonpreu.csv" TargetMode="Externa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hyperlink" Target="https://github.com/joanmorral/producteProximitatScraper/blob/master/src/productesProximitatScraper.py"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0.jpg"/><Relationship Id="rId4" Type="http://schemas.openxmlformats.org/officeDocument/2006/relationships/diagramData" Target="../diagrams/data7.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1.png"/><Relationship Id="rId7" Type="http://schemas.openxmlformats.org/officeDocument/2006/relationships/diagramQuickStyle" Target="../diagrams/quickStyle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2.png"/><Relationship Id="rId4" Type="http://schemas.openxmlformats.org/officeDocument/2006/relationships/image" Target="../media/image1.jpg"/><Relationship Id="rId9"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E5AE-8A26-4C0E-8AA7-B43E4BD3DEC3}"/>
              </a:ext>
            </a:extLst>
          </p:cNvPr>
          <p:cNvSpPr>
            <a:spLocks noGrp="1"/>
          </p:cNvSpPr>
          <p:nvPr>
            <p:ph type="ctrTitle"/>
          </p:nvPr>
        </p:nvSpPr>
        <p:spPr/>
        <p:txBody>
          <a:bodyPr/>
          <a:lstStyle/>
          <a:p>
            <a:r>
              <a:rPr lang="ca-ES" sz="4800" b="1" dirty="0">
                <a:latin typeface="Helvetica Neue (Body)"/>
              </a:rPr>
              <a:t>Anàlisis de glucosa a la llista de la compra</a:t>
            </a:r>
            <a:endParaRPr lang="ca-ES" b="1" dirty="0">
              <a:latin typeface="Helvetica Neue (Body)"/>
            </a:endParaRPr>
          </a:p>
        </p:txBody>
      </p:sp>
      <p:sp>
        <p:nvSpPr>
          <p:cNvPr id="3" name="Subtitle 2">
            <a:extLst>
              <a:ext uri="{FF2B5EF4-FFF2-40B4-BE49-F238E27FC236}">
                <a16:creationId xmlns:a16="http://schemas.microsoft.com/office/drawing/2014/main" id="{87BA6003-92D4-4AE2-ABBF-562BEE54EFDB}"/>
              </a:ext>
            </a:extLst>
          </p:cNvPr>
          <p:cNvSpPr>
            <a:spLocks noGrp="1"/>
          </p:cNvSpPr>
          <p:nvPr>
            <p:ph type="subTitle" idx="1"/>
          </p:nvPr>
        </p:nvSpPr>
        <p:spPr>
          <a:xfrm>
            <a:off x="1524000" y="3602038"/>
            <a:ext cx="9144000" cy="2387600"/>
          </a:xfrm>
        </p:spPr>
        <p:txBody>
          <a:bodyPr>
            <a:normAutofit/>
          </a:bodyPr>
          <a:lstStyle/>
          <a:p>
            <a:r>
              <a:rPr lang="ca-ES" dirty="0">
                <a:solidFill>
                  <a:srgbClr val="000075"/>
                </a:solidFill>
                <a:latin typeface="Helvetica Neue (Body)"/>
              </a:rPr>
              <a:t>M2.951 Tipologia i cicle de vida de les dades - Pràctica 2</a:t>
            </a:r>
          </a:p>
          <a:p>
            <a:pPr algn="l"/>
            <a:endParaRPr lang="ca-ES" sz="1800" dirty="0">
              <a:latin typeface="Helvetica Neue (Body)"/>
            </a:endParaRPr>
          </a:p>
          <a:p>
            <a:pPr algn="l"/>
            <a:endParaRPr lang="ca-ES" sz="1800" dirty="0">
              <a:latin typeface="Helvetica Neue (Body)"/>
            </a:endParaRPr>
          </a:p>
          <a:p>
            <a:pPr algn="l"/>
            <a:endParaRPr lang="ca-ES" sz="1800" dirty="0">
              <a:latin typeface="Helvetica Neue (Body)"/>
            </a:endParaRPr>
          </a:p>
          <a:p>
            <a:pPr algn="l"/>
            <a:r>
              <a:rPr lang="ca-ES" sz="1800" dirty="0">
                <a:latin typeface="Helvetica Neue (Body)"/>
              </a:rPr>
              <a:t>Joan Morral Ventura</a:t>
            </a:r>
          </a:p>
          <a:p>
            <a:pPr algn="l"/>
            <a:r>
              <a:rPr lang="ca-ES" sz="1800" dirty="0">
                <a:latin typeface="Helvetica Neue (Body)"/>
              </a:rPr>
              <a:t>Data: 8/11/2021</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4E937C8B-B8EA-4CF4-938E-39F306C6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4" name="Slide Number Placeholder 3">
            <a:extLst>
              <a:ext uri="{FF2B5EF4-FFF2-40B4-BE49-F238E27FC236}">
                <a16:creationId xmlns:a16="http://schemas.microsoft.com/office/drawing/2014/main" id="{CAE79CF1-8045-4619-A05B-5A17AB7F851B}"/>
              </a:ext>
            </a:extLst>
          </p:cNvPr>
          <p:cNvSpPr>
            <a:spLocks noGrp="1"/>
          </p:cNvSpPr>
          <p:nvPr>
            <p:ph type="sldNum" sz="quarter" idx="12"/>
          </p:nvPr>
        </p:nvSpPr>
        <p:spPr/>
        <p:txBody>
          <a:bodyPr/>
          <a:lstStyle/>
          <a:p>
            <a:fld id="{5659B20A-8530-4F33-AF7C-B536AE7029D6}" type="slidenum">
              <a:rPr lang="ca-ES" smtClean="0"/>
              <a:t>1</a:t>
            </a:fld>
            <a:endParaRPr lang="ca-ES"/>
          </a:p>
        </p:txBody>
      </p:sp>
    </p:spTree>
    <p:extLst>
      <p:ext uri="{BB962C8B-B14F-4D97-AF65-F5344CB8AC3E}">
        <p14:creationId xmlns:p14="http://schemas.microsoft.com/office/powerpoint/2010/main" val="2097059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2A3BB10-47D0-4D3E-935F-EB2F5910C6CA}"/>
              </a:ext>
            </a:extLst>
          </p:cNvPr>
          <p:cNvSpPr/>
          <p:nvPr/>
        </p:nvSpPr>
        <p:spPr>
          <a:xfrm>
            <a:off x="3452325" y="3676300"/>
            <a:ext cx="5381773" cy="1563766"/>
          </a:xfrm>
          <a:prstGeom prst="rect">
            <a:avLst/>
          </a:prstGeom>
          <a:solidFill>
            <a:srgbClr val="000078"/>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200" dirty="0">
              <a:solidFill>
                <a:srgbClr val="000078"/>
              </a:solidFill>
              <a:latin typeface="uoc-sans"/>
            </a:endParaRPr>
          </a:p>
        </p:txBody>
      </p:sp>
      <p:sp>
        <p:nvSpPr>
          <p:cNvPr id="45" name="Rectangle 44">
            <a:extLst>
              <a:ext uri="{FF2B5EF4-FFF2-40B4-BE49-F238E27FC236}">
                <a16:creationId xmlns:a16="http://schemas.microsoft.com/office/drawing/2014/main" id="{11D1538C-5D22-40F3-9AB6-AB055640D77F}"/>
              </a:ext>
            </a:extLst>
          </p:cNvPr>
          <p:cNvSpPr/>
          <p:nvPr/>
        </p:nvSpPr>
        <p:spPr>
          <a:xfrm>
            <a:off x="3517639" y="3782322"/>
            <a:ext cx="5264950" cy="134951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22" name="Picture 21">
            <a:extLst>
              <a:ext uri="{FF2B5EF4-FFF2-40B4-BE49-F238E27FC236}">
                <a16:creationId xmlns:a16="http://schemas.microsoft.com/office/drawing/2014/main" id="{29796D99-C490-413F-9F1C-1FE66D768BBB}"/>
              </a:ext>
            </a:extLst>
          </p:cNvPr>
          <p:cNvPicPr>
            <a:picLocks noChangeAspect="1"/>
          </p:cNvPicPr>
          <p:nvPr/>
        </p:nvPicPr>
        <p:blipFill>
          <a:blip r:embed="rId3"/>
          <a:stretch>
            <a:fillRect/>
          </a:stretch>
        </p:blipFill>
        <p:spPr>
          <a:xfrm>
            <a:off x="5516373" y="209835"/>
            <a:ext cx="2879188" cy="1408103"/>
          </a:xfrm>
          <a:prstGeom prst="rect">
            <a:avLst/>
          </a:prstGeom>
        </p:spPr>
      </p:pic>
      <p:sp>
        <p:nvSpPr>
          <p:cNvPr id="4" name="Rectangle 3">
            <a:extLst>
              <a:ext uri="{FF2B5EF4-FFF2-40B4-BE49-F238E27FC236}">
                <a16:creationId xmlns:a16="http://schemas.microsoft.com/office/drawing/2014/main" id="{CBC20330-DE73-45C0-A620-80A9BE1D9A22}"/>
              </a:ext>
            </a:extLst>
          </p:cNvPr>
          <p:cNvSpPr/>
          <p:nvPr/>
        </p:nvSpPr>
        <p:spPr>
          <a:xfrm>
            <a:off x="201202" y="1970130"/>
            <a:ext cx="2308734"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1.</a:t>
            </a:r>
            <a:r>
              <a:rPr lang="ca-ES" sz="1200" dirty="0">
                <a:solidFill>
                  <a:srgbClr val="000078"/>
                </a:solidFill>
                <a:latin typeface="uoc-sans"/>
              </a:rPr>
              <a:t> Realitzem lectura del menú principal associant-lo en una llista amb el seu corresponent enllaç</a:t>
            </a:r>
          </a:p>
        </p:txBody>
      </p:sp>
      <p:sp>
        <p:nvSpPr>
          <p:cNvPr id="7" name="Arrow: Right 6">
            <a:extLst>
              <a:ext uri="{FF2B5EF4-FFF2-40B4-BE49-F238E27FC236}">
                <a16:creationId xmlns:a16="http://schemas.microsoft.com/office/drawing/2014/main" id="{89486CC7-C705-4493-84F7-73DCE537CB54}"/>
              </a:ext>
            </a:extLst>
          </p:cNvPr>
          <p:cNvSpPr/>
          <p:nvPr/>
        </p:nvSpPr>
        <p:spPr>
          <a:xfrm>
            <a:off x="2593913" y="2104438"/>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pic>
        <p:nvPicPr>
          <p:cNvPr id="11" name="Picture 10">
            <a:extLst>
              <a:ext uri="{FF2B5EF4-FFF2-40B4-BE49-F238E27FC236}">
                <a16:creationId xmlns:a16="http://schemas.microsoft.com/office/drawing/2014/main" id="{60AC7DAE-703C-4E20-93AF-7CC1317A5C03}"/>
              </a:ext>
            </a:extLst>
          </p:cNvPr>
          <p:cNvPicPr>
            <a:picLocks noChangeAspect="1"/>
          </p:cNvPicPr>
          <p:nvPr/>
        </p:nvPicPr>
        <p:blipFill>
          <a:blip r:embed="rId4"/>
          <a:stretch>
            <a:fillRect/>
          </a:stretch>
        </p:blipFill>
        <p:spPr>
          <a:xfrm>
            <a:off x="201201" y="449240"/>
            <a:ext cx="2616645" cy="1413887"/>
          </a:xfrm>
          <a:prstGeom prst="rect">
            <a:avLst/>
          </a:prstGeom>
        </p:spPr>
      </p:pic>
      <p:sp>
        <p:nvSpPr>
          <p:cNvPr id="12" name="Rectangle 11">
            <a:extLst>
              <a:ext uri="{FF2B5EF4-FFF2-40B4-BE49-F238E27FC236}">
                <a16:creationId xmlns:a16="http://schemas.microsoft.com/office/drawing/2014/main" id="{B396610D-A007-4206-B471-2A0BF06AD503}"/>
              </a:ext>
            </a:extLst>
          </p:cNvPr>
          <p:cNvSpPr/>
          <p:nvPr/>
        </p:nvSpPr>
        <p:spPr>
          <a:xfrm>
            <a:off x="121299" y="1048882"/>
            <a:ext cx="578498" cy="814245"/>
          </a:xfrm>
          <a:prstGeom prst="rect">
            <a:avLst/>
          </a:prstGeom>
          <a:noFill/>
          <a:ln w="19050">
            <a:solidFill>
              <a:srgbClr val="00007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200" dirty="0">
              <a:solidFill>
                <a:srgbClr val="000078"/>
              </a:solidFill>
              <a:latin typeface="uoc-sans"/>
            </a:endParaRPr>
          </a:p>
        </p:txBody>
      </p:sp>
      <p:sp>
        <p:nvSpPr>
          <p:cNvPr id="14" name="Rectangle 13">
            <a:extLst>
              <a:ext uri="{FF2B5EF4-FFF2-40B4-BE49-F238E27FC236}">
                <a16:creationId xmlns:a16="http://schemas.microsoft.com/office/drawing/2014/main" id="{A48DD742-177F-4CC8-972A-8D9276A46094}"/>
              </a:ext>
            </a:extLst>
          </p:cNvPr>
          <p:cNvSpPr/>
          <p:nvPr/>
        </p:nvSpPr>
        <p:spPr>
          <a:xfrm>
            <a:off x="3237727" y="1960198"/>
            <a:ext cx="1800804"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2.</a:t>
            </a:r>
            <a:r>
              <a:rPr lang="ca-ES" sz="1200" dirty="0">
                <a:solidFill>
                  <a:srgbClr val="000078"/>
                </a:solidFill>
                <a:latin typeface="uoc-sans"/>
              </a:rPr>
              <a:t> Apliquem filtre per seleccionar les categories que es volen </a:t>
            </a:r>
            <a:r>
              <a:rPr lang="ca-ES" sz="1200" dirty="0" err="1">
                <a:solidFill>
                  <a:srgbClr val="000078"/>
                </a:solidFill>
                <a:latin typeface="uoc-sans"/>
              </a:rPr>
              <a:t>resclar</a:t>
            </a:r>
            <a:endParaRPr lang="ca-ES" sz="1200" dirty="0">
              <a:solidFill>
                <a:srgbClr val="000078"/>
              </a:solidFill>
              <a:latin typeface="uoc-sans"/>
            </a:endParaRPr>
          </a:p>
        </p:txBody>
      </p:sp>
      <p:sp>
        <p:nvSpPr>
          <p:cNvPr id="15" name="Arrow: Right 14">
            <a:extLst>
              <a:ext uri="{FF2B5EF4-FFF2-40B4-BE49-F238E27FC236}">
                <a16:creationId xmlns:a16="http://schemas.microsoft.com/office/drawing/2014/main" id="{1F3FEF24-C140-43F1-91A6-EAB70B8350CD}"/>
              </a:ext>
            </a:extLst>
          </p:cNvPr>
          <p:cNvSpPr/>
          <p:nvPr/>
        </p:nvSpPr>
        <p:spPr>
          <a:xfrm>
            <a:off x="5122508" y="2099471"/>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sp>
        <p:nvSpPr>
          <p:cNvPr id="17" name="Rectangle 16">
            <a:extLst>
              <a:ext uri="{FF2B5EF4-FFF2-40B4-BE49-F238E27FC236}">
                <a16:creationId xmlns:a16="http://schemas.microsoft.com/office/drawing/2014/main" id="{5FC1C526-F486-408C-90F4-7744068DBE18}"/>
              </a:ext>
            </a:extLst>
          </p:cNvPr>
          <p:cNvSpPr/>
          <p:nvPr/>
        </p:nvSpPr>
        <p:spPr>
          <a:xfrm>
            <a:off x="5766323" y="1970130"/>
            <a:ext cx="2879188"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3.</a:t>
            </a:r>
            <a:r>
              <a:rPr lang="ca-ES" sz="1200" dirty="0">
                <a:solidFill>
                  <a:srgbClr val="000078"/>
                </a:solidFill>
                <a:latin typeface="uoc-sans"/>
              </a:rPr>
              <a:t> Realitzem la càrrega per a capturar els submenús i el seu enllaç en una nova llista</a:t>
            </a:r>
          </a:p>
        </p:txBody>
      </p:sp>
      <p:pic>
        <p:nvPicPr>
          <p:cNvPr id="19" name="Picture 18">
            <a:extLst>
              <a:ext uri="{FF2B5EF4-FFF2-40B4-BE49-F238E27FC236}">
                <a16:creationId xmlns:a16="http://schemas.microsoft.com/office/drawing/2014/main" id="{F0A24CB1-A2AF-43CC-8191-BD8FC29B2317}"/>
              </a:ext>
            </a:extLst>
          </p:cNvPr>
          <p:cNvPicPr>
            <a:picLocks noChangeAspect="1"/>
          </p:cNvPicPr>
          <p:nvPr/>
        </p:nvPicPr>
        <p:blipFill>
          <a:blip r:embed="rId5"/>
          <a:stretch>
            <a:fillRect/>
          </a:stretch>
        </p:blipFill>
        <p:spPr>
          <a:xfrm>
            <a:off x="5805621" y="449240"/>
            <a:ext cx="2879188" cy="1413887"/>
          </a:xfrm>
          <a:prstGeom prst="rect">
            <a:avLst/>
          </a:prstGeom>
        </p:spPr>
      </p:pic>
      <p:sp>
        <p:nvSpPr>
          <p:cNvPr id="23" name="Rectangle 22">
            <a:extLst>
              <a:ext uri="{FF2B5EF4-FFF2-40B4-BE49-F238E27FC236}">
                <a16:creationId xmlns:a16="http://schemas.microsoft.com/office/drawing/2014/main" id="{EB80CCDD-DAD9-4E1A-ADBA-265E220A94A0}"/>
              </a:ext>
            </a:extLst>
          </p:cNvPr>
          <p:cNvSpPr/>
          <p:nvPr/>
        </p:nvSpPr>
        <p:spPr>
          <a:xfrm>
            <a:off x="5384190" y="622058"/>
            <a:ext cx="897284" cy="1140718"/>
          </a:xfrm>
          <a:prstGeom prst="rect">
            <a:avLst/>
          </a:prstGeom>
          <a:noFill/>
          <a:ln w="19050">
            <a:solidFill>
              <a:srgbClr val="00007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200" dirty="0">
              <a:solidFill>
                <a:srgbClr val="000078"/>
              </a:solidFill>
              <a:latin typeface="uoc-sans"/>
            </a:endParaRPr>
          </a:p>
        </p:txBody>
      </p:sp>
      <p:sp>
        <p:nvSpPr>
          <p:cNvPr id="24" name="Arrow: Right 23">
            <a:extLst>
              <a:ext uri="{FF2B5EF4-FFF2-40B4-BE49-F238E27FC236}">
                <a16:creationId xmlns:a16="http://schemas.microsoft.com/office/drawing/2014/main" id="{89075C5A-30B8-425F-8157-51823948EA3E}"/>
              </a:ext>
            </a:extLst>
          </p:cNvPr>
          <p:cNvSpPr/>
          <p:nvPr/>
        </p:nvSpPr>
        <p:spPr>
          <a:xfrm>
            <a:off x="8729489" y="2099470"/>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sp>
        <p:nvSpPr>
          <p:cNvPr id="25" name="Rectangle 24">
            <a:extLst>
              <a:ext uri="{FF2B5EF4-FFF2-40B4-BE49-F238E27FC236}">
                <a16:creationId xmlns:a16="http://schemas.microsoft.com/office/drawing/2014/main" id="{B8E5D3B7-A602-4C29-B8C6-BDCAE3566F79}"/>
              </a:ext>
            </a:extLst>
          </p:cNvPr>
          <p:cNvSpPr/>
          <p:nvPr/>
        </p:nvSpPr>
        <p:spPr>
          <a:xfrm>
            <a:off x="9373303" y="1926771"/>
            <a:ext cx="2528595"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4.</a:t>
            </a:r>
            <a:r>
              <a:rPr lang="ca-ES" sz="1200" dirty="0">
                <a:solidFill>
                  <a:srgbClr val="000078"/>
                </a:solidFill>
                <a:latin typeface="uoc-sans"/>
              </a:rPr>
              <a:t> Es registra de nou les subcategories aprofitant la mateixa funció anterior</a:t>
            </a:r>
          </a:p>
        </p:txBody>
      </p:sp>
      <p:sp>
        <p:nvSpPr>
          <p:cNvPr id="26" name="Arrow: Right 25">
            <a:extLst>
              <a:ext uri="{FF2B5EF4-FFF2-40B4-BE49-F238E27FC236}">
                <a16:creationId xmlns:a16="http://schemas.microsoft.com/office/drawing/2014/main" id="{E7A2CF98-7AB1-4BCC-94DB-5C9DD25647C6}"/>
              </a:ext>
            </a:extLst>
          </p:cNvPr>
          <p:cNvSpPr/>
          <p:nvPr/>
        </p:nvSpPr>
        <p:spPr>
          <a:xfrm rot="5400000">
            <a:off x="9626974" y="3010570"/>
            <a:ext cx="976226"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sp>
        <p:nvSpPr>
          <p:cNvPr id="27" name="Rectangle 26">
            <a:extLst>
              <a:ext uri="{FF2B5EF4-FFF2-40B4-BE49-F238E27FC236}">
                <a16:creationId xmlns:a16="http://schemas.microsoft.com/office/drawing/2014/main" id="{CDF5BDDE-21EB-4B7B-93E2-F8891EE89BBA}"/>
              </a:ext>
            </a:extLst>
          </p:cNvPr>
          <p:cNvSpPr/>
          <p:nvPr/>
        </p:nvSpPr>
        <p:spPr>
          <a:xfrm>
            <a:off x="9373303" y="5326958"/>
            <a:ext cx="2528595"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5.</a:t>
            </a:r>
            <a:r>
              <a:rPr lang="ca-ES" sz="1200" dirty="0">
                <a:solidFill>
                  <a:srgbClr val="000078"/>
                </a:solidFill>
                <a:latin typeface="uoc-sans"/>
              </a:rPr>
              <a:t> Es cerca la totalitat de productes llistats a la web per recórrer la seva pàgina de descripció</a:t>
            </a:r>
          </a:p>
        </p:txBody>
      </p:sp>
      <p:sp>
        <p:nvSpPr>
          <p:cNvPr id="28" name="Rectangle 27">
            <a:extLst>
              <a:ext uri="{FF2B5EF4-FFF2-40B4-BE49-F238E27FC236}">
                <a16:creationId xmlns:a16="http://schemas.microsoft.com/office/drawing/2014/main" id="{2A59E3E0-9E5A-4129-BCFA-A67892778EE8}"/>
              </a:ext>
            </a:extLst>
          </p:cNvPr>
          <p:cNvSpPr/>
          <p:nvPr/>
        </p:nvSpPr>
        <p:spPr>
          <a:xfrm>
            <a:off x="2053166" y="2822211"/>
            <a:ext cx="1641330"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Llista &lt;</a:t>
            </a:r>
            <a:r>
              <a:rPr lang="ca-ES" sz="1200" b="1" dirty="0" err="1">
                <a:solidFill>
                  <a:srgbClr val="000078"/>
                </a:solidFill>
                <a:latin typeface="uoc-sans"/>
              </a:rPr>
              <a:t>categoria,url</a:t>
            </a:r>
            <a:r>
              <a:rPr lang="ca-ES" sz="1200" b="1" dirty="0">
                <a:solidFill>
                  <a:srgbClr val="000078"/>
                </a:solidFill>
                <a:latin typeface="uoc-sans"/>
              </a:rPr>
              <a:t>&gt;</a:t>
            </a:r>
            <a:endParaRPr lang="ca-ES" sz="1200" dirty="0">
              <a:solidFill>
                <a:srgbClr val="000078"/>
              </a:solidFill>
              <a:latin typeface="uoc-sans"/>
            </a:endParaRPr>
          </a:p>
        </p:txBody>
      </p:sp>
      <p:sp>
        <p:nvSpPr>
          <p:cNvPr id="29" name="Rectangle 28">
            <a:extLst>
              <a:ext uri="{FF2B5EF4-FFF2-40B4-BE49-F238E27FC236}">
                <a16:creationId xmlns:a16="http://schemas.microsoft.com/office/drawing/2014/main" id="{17139D17-B87C-4E8D-BD9D-8AE8AD15FB46}"/>
              </a:ext>
            </a:extLst>
          </p:cNvPr>
          <p:cNvSpPr/>
          <p:nvPr/>
        </p:nvSpPr>
        <p:spPr>
          <a:xfrm>
            <a:off x="7534167" y="2844765"/>
            <a:ext cx="1800803"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Llista &lt;</a:t>
            </a:r>
            <a:r>
              <a:rPr lang="ca-ES" sz="1200" b="1" dirty="0" err="1">
                <a:solidFill>
                  <a:srgbClr val="000078"/>
                </a:solidFill>
                <a:latin typeface="uoc-sans"/>
              </a:rPr>
              <a:t>subcategoria,url</a:t>
            </a:r>
            <a:r>
              <a:rPr lang="ca-ES" sz="1200" b="1" dirty="0">
                <a:solidFill>
                  <a:srgbClr val="000078"/>
                </a:solidFill>
                <a:latin typeface="uoc-sans"/>
              </a:rPr>
              <a:t>&gt;</a:t>
            </a:r>
            <a:endParaRPr lang="ca-ES" sz="1200" dirty="0">
              <a:solidFill>
                <a:srgbClr val="000078"/>
              </a:solidFill>
              <a:latin typeface="uoc-sans"/>
            </a:endParaRPr>
          </a:p>
        </p:txBody>
      </p:sp>
      <p:sp>
        <p:nvSpPr>
          <p:cNvPr id="30" name="Rectangle 29">
            <a:extLst>
              <a:ext uri="{FF2B5EF4-FFF2-40B4-BE49-F238E27FC236}">
                <a16:creationId xmlns:a16="http://schemas.microsoft.com/office/drawing/2014/main" id="{1AF8CB53-A7E7-4DED-A17C-B0F6F9326D21}"/>
              </a:ext>
            </a:extLst>
          </p:cNvPr>
          <p:cNvSpPr/>
          <p:nvPr/>
        </p:nvSpPr>
        <p:spPr>
          <a:xfrm>
            <a:off x="10376341" y="2844765"/>
            <a:ext cx="1800803"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Llista &lt;sub2categoria,url&gt;</a:t>
            </a:r>
            <a:endParaRPr lang="ca-ES" sz="1200" dirty="0">
              <a:solidFill>
                <a:srgbClr val="000078"/>
              </a:solidFill>
              <a:latin typeface="uoc-sans"/>
            </a:endParaRPr>
          </a:p>
        </p:txBody>
      </p:sp>
      <p:pic>
        <p:nvPicPr>
          <p:cNvPr id="34" name="Picture 33">
            <a:extLst>
              <a:ext uri="{FF2B5EF4-FFF2-40B4-BE49-F238E27FC236}">
                <a16:creationId xmlns:a16="http://schemas.microsoft.com/office/drawing/2014/main" id="{FD7A83FA-247C-4F48-BF59-C09989E3ECA6}"/>
              </a:ext>
            </a:extLst>
          </p:cNvPr>
          <p:cNvPicPr>
            <a:picLocks noChangeAspect="1"/>
          </p:cNvPicPr>
          <p:nvPr/>
        </p:nvPicPr>
        <p:blipFill>
          <a:blip r:embed="rId6"/>
          <a:stretch>
            <a:fillRect/>
          </a:stretch>
        </p:blipFill>
        <p:spPr>
          <a:xfrm>
            <a:off x="9193072" y="452474"/>
            <a:ext cx="2889053" cy="1410653"/>
          </a:xfrm>
          <a:prstGeom prst="rect">
            <a:avLst/>
          </a:prstGeom>
        </p:spPr>
      </p:pic>
      <p:sp>
        <p:nvSpPr>
          <p:cNvPr id="35" name="Rectangle 34">
            <a:extLst>
              <a:ext uri="{FF2B5EF4-FFF2-40B4-BE49-F238E27FC236}">
                <a16:creationId xmlns:a16="http://schemas.microsoft.com/office/drawing/2014/main" id="{E91FD147-40CF-4A10-8415-4BBB8B575105}"/>
              </a:ext>
            </a:extLst>
          </p:cNvPr>
          <p:cNvSpPr/>
          <p:nvPr/>
        </p:nvSpPr>
        <p:spPr>
          <a:xfrm>
            <a:off x="9106240" y="607165"/>
            <a:ext cx="608036" cy="1140718"/>
          </a:xfrm>
          <a:prstGeom prst="rect">
            <a:avLst/>
          </a:prstGeom>
          <a:noFill/>
          <a:ln w="19050">
            <a:solidFill>
              <a:srgbClr val="00007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200" dirty="0">
              <a:solidFill>
                <a:srgbClr val="000078"/>
              </a:solidFill>
              <a:latin typeface="uoc-sans"/>
            </a:endParaRPr>
          </a:p>
        </p:txBody>
      </p:sp>
      <p:sp>
        <p:nvSpPr>
          <p:cNvPr id="36" name="Rectangle 35">
            <a:extLst>
              <a:ext uri="{FF2B5EF4-FFF2-40B4-BE49-F238E27FC236}">
                <a16:creationId xmlns:a16="http://schemas.microsoft.com/office/drawing/2014/main" id="{98F699EE-4C73-41F1-B863-43FD99CD796D}"/>
              </a:ext>
            </a:extLst>
          </p:cNvPr>
          <p:cNvSpPr/>
          <p:nvPr/>
        </p:nvSpPr>
        <p:spPr>
          <a:xfrm>
            <a:off x="4297604" y="2837020"/>
            <a:ext cx="2080443"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Llista filtrada &lt;</a:t>
            </a:r>
            <a:r>
              <a:rPr lang="ca-ES" sz="1200" b="1" dirty="0" err="1">
                <a:solidFill>
                  <a:srgbClr val="000078"/>
                </a:solidFill>
                <a:latin typeface="uoc-sans"/>
              </a:rPr>
              <a:t>categoria,url</a:t>
            </a:r>
            <a:r>
              <a:rPr lang="ca-ES" sz="1200" b="1" dirty="0">
                <a:solidFill>
                  <a:srgbClr val="000078"/>
                </a:solidFill>
                <a:latin typeface="uoc-sans"/>
              </a:rPr>
              <a:t>&gt;</a:t>
            </a:r>
            <a:endParaRPr lang="ca-ES" sz="1200" dirty="0">
              <a:solidFill>
                <a:srgbClr val="000078"/>
              </a:solidFill>
              <a:latin typeface="uoc-sans"/>
            </a:endParaRPr>
          </a:p>
        </p:txBody>
      </p:sp>
      <p:pic>
        <p:nvPicPr>
          <p:cNvPr id="38" name="Picture 37">
            <a:extLst>
              <a:ext uri="{FF2B5EF4-FFF2-40B4-BE49-F238E27FC236}">
                <a16:creationId xmlns:a16="http://schemas.microsoft.com/office/drawing/2014/main" id="{55E7E491-D0EC-486A-A244-BBEC940CEBD6}"/>
              </a:ext>
            </a:extLst>
          </p:cNvPr>
          <p:cNvPicPr>
            <a:picLocks noChangeAspect="1"/>
          </p:cNvPicPr>
          <p:nvPr/>
        </p:nvPicPr>
        <p:blipFill>
          <a:blip r:embed="rId7"/>
          <a:stretch>
            <a:fillRect/>
          </a:stretch>
        </p:blipFill>
        <p:spPr>
          <a:xfrm>
            <a:off x="9025569" y="3731949"/>
            <a:ext cx="3056556" cy="1508116"/>
          </a:xfrm>
          <a:prstGeom prst="rect">
            <a:avLst/>
          </a:prstGeom>
        </p:spPr>
      </p:pic>
      <p:sp>
        <p:nvSpPr>
          <p:cNvPr id="39" name="Arrow: Right 38">
            <a:extLst>
              <a:ext uri="{FF2B5EF4-FFF2-40B4-BE49-F238E27FC236}">
                <a16:creationId xmlns:a16="http://schemas.microsoft.com/office/drawing/2014/main" id="{1B55D317-17BB-4E5C-8799-77CEDF394267}"/>
              </a:ext>
            </a:extLst>
          </p:cNvPr>
          <p:cNvSpPr/>
          <p:nvPr/>
        </p:nvSpPr>
        <p:spPr>
          <a:xfrm rot="10800000">
            <a:off x="8729488" y="5506686"/>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pic>
        <p:nvPicPr>
          <p:cNvPr id="42" name="Picture 41">
            <a:extLst>
              <a:ext uri="{FF2B5EF4-FFF2-40B4-BE49-F238E27FC236}">
                <a16:creationId xmlns:a16="http://schemas.microsoft.com/office/drawing/2014/main" id="{F89EA76C-F2D3-4EF7-80A9-E90D12895F3A}"/>
              </a:ext>
            </a:extLst>
          </p:cNvPr>
          <p:cNvPicPr>
            <a:picLocks noChangeAspect="1"/>
          </p:cNvPicPr>
          <p:nvPr/>
        </p:nvPicPr>
        <p:blipFill>
          <a:blip r:embed="rId8"/>
          <a:stretch>
            <a:fillRect/>
          </a:stretch>
        </p:blipFill>
        <p:spPr>
          <a:xfrm>
            <a:off x="6003105" y="3782322"/>
            <a:ext cx="2760822" cy="1349512"/>
          </a:xfrm>
          <a:prstGeom prst="rect">
            <a:avLst/>
          </a:prstGeom>
        </p:spPr>
      </p:pic>
      <p:sp>
        <p:nvSpPr>
          <p:cNvPr id="44" name="Rectangle 43">
            <a:extLst>
              <a:ext uri="{FF2B5EF4-FFF2-40B4-BE49-F238E27FC236}">
                <a16:creationId xmlns:a16="http://schemas.microsoft.com/office/drawing/2014/main" id="{173FD925-5B07-4106-AB0C-0D14247CD18B}"/>
              </a:ext>
            </a:extLst>
          </p:cNvPr>
          <p:cNvSpPr/>
          <p:nvPr/>
        </p:nvSpPr>
        <p:spPr>
          <a:xfrm>
            <a:off x="6141529" y="5402897"/>
            <a:ext cx="2528595"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6.</a:t>
            </a:r>
            <a:r>
              <a:rPr lang="ca-ES" sz="1200" dirty="0">
                <a:solidFill>
                  <a:srgbClr val="000078"/>
                </a:solidFill>
                <a:latin typeface="uoc-sans"/>
              </a:rPr>
              <a:t> Es captura cada element descriptiu del producte en una funció de tractament</a:t>
            </a:r>
          </a:p>
        </p:txBody>
      </p:sp>
      <p:sp>
        <p:nvSpPr>
          <p:cNvPr id="46" name="Arrow: Right 45">
            <a:extLst>
              <a:ext uri="{FF2B5EF4-FFF2-40B4-BE49-F238E27FC236}">
                <a16:creationId xmlns:a16="http://schemas.microsoft.com/office/drawing/2014/main" id="{0BE6CE28-4BA0-4F2E-B897-CEE82B1FD765}"/>
              </a:ext>
            </a:extLst>
          </p:cNvPr>
          <p:cNvSpPr/>
          <p:nvPr/>
        </p:nvSpPr>
        <p:spPr>
          <a:xfrm rot="10800000">
            <a:off x="5497714" y="5536364"/>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sp>
        <p:nvSpPr>
          <p:cNvPr id="47" name="Arrow: Circular 46">
            <a:extLst>
              <a:ext uri="{FF2B5EF4-FFF2-40B4-BE49-F238E27FC236}">
                <a16:creationId xmlns:a16="http://schemas.microsoft.com/office/drawing/2014/main" id="{E3161D76-5AD7-4CBE-A69C-BB393F351F78}"/>
              </a:ext>
            </a:extLst>
          </p:cNvPr>
          <p:cNvSpPr/>
          <p:nvPr/>
        </p:nvSpPr>
        <p:spPr>
          <a:xfrm rot="3385897">
            <a:off x="7963298" y="3482060"/>
            <a:ext cx="816707" cy="797838"/>
          </a:xfrm>
          <a:prstGeom prst="circularArrow">
            <a:avLst>
              <a:gd name="adj1" fmla="val 12500"/>
              <a:gd name="adj2" fmla="val 1142319"/>
              <a:gd name="adj3" fmla="val 20457681"/>
              <a:gd name="adj4" fmla="val 3078615"/>
              <a:gd name="adj5" fmla="val 16542"/>
            </a:avLst>
          </a:prstGeom>
          <a:solidFill>
            <a:srgbClr val="C2F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48" name="Rectangle 47">
            <a:extLst>
              <a:ext uri="{FF2B5EF4-FFF2-40B4-BE49-F238E27FC236}">
                <a16:creationId xmlns:a16="http://schemas.microsoft.com/office/drawing/2014/main" id="{C1CE2495-2DB9-41C7-B57B-71FA828B33B3}"/>
              </a:ext>
            </a:extLst>
          </p:cNvPr>
          <p:cNvSpPr/>
          <p:nvPr/>
        </p:nvSpPr>
        <p:spPr>
          <a:xfrm>
            <a:off x="3293713" y="5402897"/>
            <a:ext cx="2113659"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7.</a:t>
            </a:r>
            <a:r>
              <a:rPr lang="ca-ES" sz="1200" dirty="0">
                <a:solidFill>
                  <a:srgbClr val="000078"/>
                </a:solidFill>
                <a:latin typeface="uoc-sans"/>
              </a:rPr>
              <a:t> Es consulta a través del CP a </a:t>
            </a:r>
            <a:r>
              <a:rPr lang="ca-ES" sz="1200" dirty="0" err="1">
                <a:solidFill>
                  <a:srgbClr val="000078"/>
                </a:solidFill>
                <a:latin typeface="uoc-sans"/>
              </a:rPr>
              <a:t>geopy</a:t>
            </a:r>
            <a:r>
              <a:rPr lang="ca-ES" sz="1200" dirty="0">
                <a:solidFill>
                  <a:srgbClr val="000078"/>
                </a:solidFill>
                <a:latin typeface="uoc-sans"/>
              </a:rPr>
              <a:t> la longitud i latitud de la ubicació del producte</a:t>
            </a:r>
          </a:p>
        </p:txBody>
      </p:sp>
      <p:pic>
        <p:nvPicPr>
          <p:cNvPr id="50" name="Picture 49">
            <a:extLst>
              <a:ext uri="{FF2B5EF4-FFF2-40B4-BE49-F238E27FC236}">
                <a16:creationId xmlns:a16="http://schemas.microsoft.com/office/drawing/2014/main" id="{FEAA93D9-561A-494A-87C6-8163CBBCAB20}"/>
              </a:ext>
            </a:extLst>
          </p:cNvPr>
          <p:cNvPicPr>
            <a:picLocks noChangeAspect="1"/>
          </p:cNvPicPr>
          <p:nvPr/>
        </p:nvPicPr>
        <p:blipFill rotWithShape="1">
          <a:blip r:embed="rId9"/>
          <a:srcRect r="21852"/>
          <a:stretch/>
        </p:blipFill>
        <p:spPr>
          <a:xfrm>
            <a:off x="3624666" y="3861200"/>
            <a:ext cx="1748430" cy="1270634"/>
          </a:xfrm>
          <a:prstGeom prst="rect">
            <a:avLst/>
          </a:prstGeom>
        </p:spPr>
      </p:pic>
      <p:sp>
        <p:nvSpPr>
          <p:cNvPr id="51" name="Rectangle 50">
            <a:extLst>
              <a:ext uri="{FF2B5EF4-FFF2-40B4-BE49-F238E27FC236}">
                <a16:creationId xmlns:a16="http://schemas.microsoft.com/office/drawing/2014/main" id="{0FBF831C-24EC-48D9-982D-C8AC9B743E76}"/>
              </a:ext>
            </a:extLst>
          </p:cNvPr>
          <p:cNvSpPr/>
          <p:nvPr/>
        </p:nvSpPr>
        <p:spPr>
          <a:xfrm>
            <a:off x="3321705" y="6271356"/>
            <a:ext cx="5784535"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Afegint diccionari (data, </a:t>
            </a:r>
            <a:r>
              <a:rPr lang="ca-ES" sz="1200" b="1" dirty="0" err="1">
                <a:solidFill>
                  <a:srgbClr val="000078"/>
                </a:solidFill>
                <a:latin typeface="uoc-sans"/>
              </a:rPr>
              <a:t>nom_producte</a:t>
            </a:r>
            <a:r>
              <a:rPr lang="ca-ES" sz="1200" b="1" dirty="0">
                <a:solidFill>
                  <a:srgbClr val="000078"/>
                </a:solidFill>
                <a:latin typeface="uoc-sans"/>
              </a:rPr>
              <a:t>, format, preu, </a:t>
            </a:r>
            <a:r>
              <a:rPr lang="ca-ES" sz="1200" b="1" dirty="0" err="1">
                <a:solidFill>
                  <a:srgbClr val="000078"/>
                </a:solidFill>
                <a:latin typeface="uoc-sans"/>
              </a:rPr>
              <a:t>preu_volum</a:t>
            </a:r>
            <a:r>
              <a:rPr lang="ca-ES" sz="1200" b="1" dirty="0">
                <a:solidFill>
                  <a:srgbClr val="000078"/>
                </a:solidFill>
                <a:latin typeface="uoc-sans"/>
              </a:rPr>
              <a:t>, </a:t>
            </a:r>
            <a:r>
              <a:rPr lang="ca-ES" sz="1200" b="1" dirty="0" err="1">
                <a:solidFill>
                  <a:srgbClr val="000078"/>
                </a:solidFill>
                <a:latin typeface="uoc-sans"/>
              </a:rPr>
              <a:t>info_prod</a:t>
            </a:r>
            <a:r>
              <a:rPr lang="ca-ES" sz="1200" b="1" dirty="0">
                <a:solidFill>
                  <a:srgbClr val="000078"/>
                </a:solidFill>
                <a:latin typeface="uoc-sans"/>
              </a:rPr>
              <a:t>, marca, direcció, </a:t>
            </a:r>
            <a:r>
              <a:rPr lang="ca-ES" sz="1200" b="1" dirty="0" err="1">
                <a:solidFill>
                  <a:srgbClr val="000078"/>
                </a:solidFill>
                <a:latin typeface="uoc-sans"/>
              </a:rPr>
              <a:t>lalitud</a:t>
            </a:r>
            <a:r>
              <a:rPr lang="ca-ES" sz="1200" b="1" dirty="0">
                <a:solidFill>
                  <a:srgbClr val="000078"/>
                </a:solidFill>
                <a:latin typeface="uoc-sans"/>
              </a:rPr>
              <a:t>, longitud, ingredients, </a:t>
            </a:r>
            <a:r>
              <a:rPr lang="ca-ES" sz="1200" b="1" dirty="0" err="1">
                <a:solidFill>
                  <a:srgbClr val="000078"/>
                </a:solidFill>
                <a:latin typeface="uoc-sans"/>
              </a:rPr>
              <a:t>dades_nutri</a:t>
            </a:r>
            <a:r>
              <a:rPr lang="ca-ES" sz="1200" b="1" dirty="0">
                <a:solidFill>
                  <a:srgbClr val="000078"/>
                </a:solidFill>
                <a:latin typeface="uoc-sans"/>
              </a:rPr>
              <a:t>, </a:t>
            </a:r>
            <a:r>
              <a:rPr lang="ca-ES" sz="1200" b="1" dirty="0" err="1">
                <a:solidFill>
                  <a:srgbClr val="000078"/>
                </a:solidFill>
                <a:latin typeface="uoc-sans"/>
              </a:rPr>
              <a:t>instr</a:t>
            </a:r>
            <a:r>
              <a:rPr lang="ca-ES" sz="1200" b="1" dirty="0">
                <a:solidFill>
                  <a:srgbClr val="000078"/>
                </a:solidFill>
                <a:latin typeface="uoc-sans"/>
              </a:rPr>
              <a:t>) a </a:t>
            </a:r>
            <a:r>
              <a:rPr lang="ca-ES" sz="1200" b="1" dirty="0" err="1">
                <a:solidFill>
                  <a:srgbClr val="000078"/>
                </a:solidFill>
                <a:latin typeface="uoc-sans"/>
              </a:rPr>
              <a:t>dataframe</a:t>
            </a:r>
            <a:r>
              <a:rPr lang="ca-ES" sz="1200" b="1" dirty="0">
                <a:solidFill>
                  <a:srgbClr val="000078"/>
                </a:solidFill>
                <a:latin typeface="uoc-sans"/>
              </a:rPr>
              <a:t> (</a:t>
            </a:r>
            <a:r>
              <a:rPr lang="ca-ES" sz="1200" b="1" dirty="0" err="1">
                <a:solidFill>
                  <a:srgbClr val="000078"/>
                </a:solidFill>
                <a:latin typeface="uoc-sans"/>
              </a:rPr>
              <a:t>pandas</a:t>
            </a:r>
            <a:r>
              <a:rPr lang="ca-ES" sz="1200" b="1" dirty="0">
                <a:solidFill>
                  <a:srgbClr val="000078"/>
                </a:solidFill>
                <a:latin typeface="uoc-sans"/>
              </a:rPr>
              <a:t>)</a:t>
            </a:r>
            <a:endParaRPr lang="ca-ES" sz="1200" dirty="0">
              <a:solidFill>
                <a:srgbClr val="000078"/>
              </a:solidFill>
              <a:latin typeface="uoc-sans"/>
            </a:endParaRPr>
          </a:p>
        </p:txBody>
      </p:sp>
      <p:sp>
        <p:nvSpPr>
          <p:cNvPr id="52" name="Arrow: Right 51">
            <a:extLst>
              <a:ext uri="{FF2B5EF4-FFF2-40B4-BE49-F238E27FC236}">
                <a16:creationId xmlns:a16="http://schemas.microsoft.com/office/drawing/2014/main" id="{F022B871-497C-4001-8A12-6723DA7B8B3B}"/>
              </a:ext>
            </a:extLst>
          </p:cNvPr>
          <p:cNvSpPr/>
          <p:nvPr/>
        </p:nvSpPr>
        <p:spPr>
          <a:xfrm rot="10800000">
            <a:off x="2622756" y="5536364"/>
            <a:ext cx="559837" cy="466531"/>
          </a:xfrm>
          <a:prstGeom prst="rightArrow">
            <a:avLst/>
          </a:prstGeom>
          <a:solidFill>
            <a:srgbClr val="000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1600"/>
          </a:p>
        </p:txBody>
      </p:sp>
      <p:sp>
        <p:nvSpPr>
          <p:cNvPr id="53" name="Rectangle 52">
            <a:extLst>
              <a:ext uri="{FF2B5EF4-FFF2-40B4-BE49-F238E27FC236}">
                <a16:creationId xmlns:a16="http://schemas.microsoft.com/office/drawing/2014/main" id="{546879B9-E069-4331-B305-BD9450D039B4}"/>
              </a:ext>
            </a:extLst>
          </p:cNvPr>
          <p:cNvSpPr/>
          <p:nvPr/>
        </p:nvSpPr>
        <p:spPr>
          <a:xfrm>
            <a:off x="396277" y="5402897"/>
            <a:ext cx="2113659" cy="745078"/>
          </a:xfrm>
          <a:prstGeom prst="rect">
            <a:avLst/>
          </a:prstGeom>
          <a:solidFill>
            <a:srgbClr val="D6FAFF"/>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8.</a:t>
            </a:r>
            <a:r>
              <a:rPr lang="ca-ES" sz="1200" dirty="0">
                <a:solidFill>
                  <a:srgbClr val="000078"/>
                </a:solidFill>
                <a:latin typeface="uoc-sans"/>
              </a:rPr>
              <a:t> Es guarda el CSV</a:t>
            </a:r>
          </a:p>
        </p:txBody>
      </p:sp>
      <p:sp>
        <p:nvSpPr>
          <p:cNvPr id="54" name="Rectangle 53">
            <a:extLst>
              <a:ext uri="{FF2B5EF4-FFF2-40B4-BE49-F238E27FC236}">
                <a16:creationId xmlns:a16="http://schemas.microsoft.com/office/drawing/2014/main" id="{D058845C-F2F9-4753-9739-F1FAD170216C}"/>
              </a:ext>
            </a:extLst>
          </p:cNvPr>
          <p:cNvSpPr/>
          <p:nvPr/>
        </p:nvSpPr>
        <p:spPr>
          <a:xfrm>
            <a:off x="303825" y="6271357"/>
            <a:ext cx="2598850" cy="345831"/>
          </a:xfrm>
          <a:prstGeom prst="rect">
            <a:avLst/>
          </a:prstGeom>
          <a:solidFill>
            <a:srgbClr val="C2FFDE"/>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Data_nomsupermercat_productes.csv</a:t>
            </a:r>
            <a:endParaRPr lang="ca-ES" sz="1200" dirty="0">
              <a:solidFill>
                <a:srgbClr val="000078"/>
              </a:solidFill>
              <a:latin typeface="uoc-sans"/>
            </a:endParaRPr>
          </a:p>
        </p:txBody>
      </p:sp>
      <p:sp>
        <p:nvSpPr>
          <p:cNvPr id="56" name="Rectangle 55">
            <a:extLst>
              <a:ext uri="{FF2B5EF4-FFF2-40B4-BE49-F238E27FC236}">
                <a16:creationId xmlns:a16="http://schemas.microsoft.com/office/drawing/2014/main" id="{880D2FB4-1A3F-4396-9F82-0D4FEF9DDAC3}"/>
              </a:ext>
            </a:extLst>
          </p:cNvPr>
          <p:cNvSpPr/>
          <p:nvPr/>
        </p:nvSpPr>
        <p:spPr>
          <a:xfrm>
            <a:off x="6370557" y="3377205"/>
            <a:ext cx="1933837" cy="345831"/>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200" b="1" dirty="0">
                <a:solidFill>
                  <a:srgbClr val="000078"/>
                </a:solidFill>
                <a:latin typeface="uoc-sans"/>
              </a:rPr>
              <a:t>Iteració per cada producte</a:t>
            </a:r>
            <a:endParaRPr lang="ca-ES" sz="1200" dirty="0">
              <a:solidFill>
                <a:srgbClr val="000078"/>
              </a:solidFill>
              <a:latin typeface="uoc-sans"/>
            </a:endParaRPr>
          </a:p>
        </p:txBody>
      </p:sp>
      <p:sp>
        <p:nvSpPr>
          <p:cNvPr id="2" name="Slide Number Placeholder 1">
            <a:extLst>
              <a:ext uri="{FF2B5EF4-FFF2-40B4-BE49-F238E27FC236}">
                <a16:creationId xmlns:a16="http://schemas.microsoft.com/office/drawing/2014/main" id="{C8B35A8F-C02A-4BA8-8EB9-C853F624A6BC}"/>
              </a:ext>
            </a:extLst>
          </p:cNvPr>
          <p:cNvSpPr>
            <a:spLocks noGrp="1"/>
          </p:cNvSpPr>
          <p:nvPr>
            <p:ph type="sldNum" sz="quarter" idx="12"/>
          </p:nvPr>
        </p:nvSpPr>
        <p:spPr/>
        <p:txBody>
          <a:bodyPr/>
          <a:lstStyle/>
          <a:p>
            <a:fld id="{5659B20A-8530-4F33-AF7C-B536AE7029D6}" type="slidenum">
              <a:rPr lang="ca-ES" smtClean="0"/>
              <a:t>10</a:t>
            </a:fld>
            <a:endParaRPr lang="ca-ES"/>
          </a:p>
        </p:txBody>
      </p:sp>
      <p:pic>
        <p:nvPicPr>
          <p:cNvPr id="5122" name="Picture 2" descr="GeoPy logo">
            <a:extLst>
              <a:ext uri="{FF2B5EF4-FFF2-40B4-BE49-F238E27FC236}">
                <a16:creationId xmlns:a16="http://schemas.microsoft.com/office/drawing/2014/main" id="{FE5E7A29-17DC-4FA5-9D76-243901B984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3857" y="5009879"/>
            <a:ext cx="935936" cy="4682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5649294-47B6-409A-B793-BE0D80E316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0874" y="4736829"/>
            <a:ext cx="1165914" cy="471224"/>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1">
            <a:extLst>
              <a:ext uri="{FF2B5EF4-FFF2-40B4-BE49-F238E27FC236}">
                <a16:creationId xmlns:a16="http://schemas.microsoft.com/office/drawing/2014/main" id="{124CA5E5-AC3A-42DE-B2B7-3053FCAE40EA}"/>
              </a:ext>
            </a:extLst>
          </p:cNvPr>
          <p:cNvSpPr txBox="1">
            <a:spLocks/>
          </p:cNvSpPr>
          <p:nvPr/>
        </p:nvSpPr>
        <p:spPr>
          <a:xfrm>
            <a:off x="169332" y="-125946"/>
            <a:ext cx="10515600" cy="6180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a-ES" sz="3200" b="1" dirty="0">
                <a:latin typeface="Helvetica Neue (Body)"/>
              </a:rPr>
              <a:t>Disseny: Scraper</a:t>
            </a:r>
          </a:p>
        </p:txBody>
      </p:sp>
    </p:spTree>
    <p:extLst>
      <p:ext uri="{BB962C8B-B14F-4D97-AF65-F5344CB8AC3E}">
        <p14:creationId xmlns:p14="http://schemas.microsoft.com/office/powerpoint/2010/main" val="393576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Implementació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1BA48E66-248D-49EB-8D50-BE247F95A017}"/>
              </a:ext>
            </a:extLst>
          </p:cNvPr>
          <p:cNvSpPr>
            <a:spLocks noGrp="1"/>
          </p:cNvSpPr>
          <p:nvPr>
            <p:ph type="sldNum" sz="quarter" idx="12"/>
          </p:nvPr>
        </p:nvSpPr>
        <p:spPr/>
        <p:txBody>
          <a:bodyPr/>
          <a:lstStyle/>
          <a:p>
            <a:fld id="{5659B20A-8530-4F33-AF7C-B536AE7029D6}" type="slidenum">
              <a:rPr lang="ca-ES" smtClean="0"/>
              <a:t>11</a:t>
            </a:fld>
            <a:endParaRPr lang="ca-ES"/>
          </a:p>
        </p:txBody>
      </p:sp>
      <p:graphicFrame>
        <p:nvGraphicFramePr>
          <p:cNvPr id="7" name="Diagram 6">
            <a:extLst>
              <a:ext uri="{FF2B5EF4-FFF2-40B4-BE49-F238E27FC236}">
                <a16:creationId xmlns:a16="http://schemas.microsoft.com/office/drawing/2014/main" id="{1F397831-4A9C-4E90-A0BD-96120F1BFBEE}"/>
              </a:ext>
            </a:extLst>
          </p:cNvPr>
          <p:cNvGraphicFramePr/>
          <p:nvPr>
            <p:extLst>
              <p:ext uri="{D42A27DB-BD31-4B8C-83A1-F6EECF244321}">
                <p14:modId xmlns:p14="http://schemas.microsoft.com/office/powerpoint/2010/main" val="4056428222"/>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9">
            <a:extLst>
              <a:ext uri="{FF2B5EF4-FFF2-40B4-BE49-F238E27FC236}">
                <a16:creationId xmlns:a16="http://schemas.microsoft.com/office/drawing/2014/main" id="{0F641A29-D8A3-4A3D-9FCC-96481493D8A6}"/>
              </a:ext>
            </a:extLst>
          </p:cNvPr>
          <p:cNvSpPr>
            <a:spLocks noGrp="1"/>
          </p:cNvSpPr>
          <p:nvPr>
            <p:ph idx="1"/>
          </p:nvPr>
        </p:nvSpPr>
        <p:spPr/>
        <p:txBody>
          <a:bodyPr/>
          <a:lstStyle/>
          <a:p>
            <a:r>
              <a:rPr lang="ca-ES" dirty="0"/>
              <a:t>Codi </a:t>
            </a:r>
            <a:r>
              <a:rPr lang="ca-ES" dirty="0" err="1"/>
              <a:t>Python</a:t>
            </a:r>
            <a:endParaRPr lang="ca-ES" dirty="0"/>
          </a:p>
          <a:p>
            <a:r>
              <a:rPr lang="ca-ES" dirty="0"/>
              <a:t>Llibreries: </a:t>
            </a:r>
            <a:r>
              <a:rPr lang="ca-ES" dirty="0" err="1"/>
              <a:t>requests</a:t>
            </a:r>
            <a:r>
              <a:rPr lang="ca-ES" dirty="0"/>
              <a:t>, </a:t>
            </a:r>
            <a:r>
              <a:rPr kumimoji="0" lang="ca-ES" altLang="ca-ES" sz="2800" b="0" i="0" u="none" strike="noStrike" cap="none" normalizeH="0" baseline="0" dirty="0">
                <a:ln>
                  <a:noFill/>
                </a:ln>
                <a:effectLst/>
                <a:latin typeface="ui-monospace"/>
              </a:rPr>
              <a:t>beautifulsoup4, </a:t>
            </a:r>
            <a:r>
              <a:rPr kumimoji="0" lang="ca-ES" altLang="ca-ES" sz="2800" b="0" i="0" u="none" strike="noStrike" cap="none" normalizeH="0" baseline="0" dirty="0" err="1">
                <a:ln>
                  <a:noFill/>
                </a:ln>
                <a:effectLst/>
                <a:latin typeface="ui-monospace"/>
              </a:rPr>
              <a:t>time</a:t>
            </a:r>
            <a:r>
              <a:rPr kumimoji="0" lang="ca-ES" altLang="ca-ES" sz="2800" b="0" i="0" u="none" strike="noStrike" cap="none" normalizeH="0" baseline="0" dirty="0">
                <a:ln>
                  <a:noFill/>
                </a:ln>
                <a:effectLst/>
                <a:latin typeface="ui-monospace"/>
              </a:rPr>
              <a:t>, </a:t>
            </a:r>
            <a:r>
              <a:rPr kumimoji="0" lang="ca-ES" altLang="ca-ES" sz="2800" b="0" i="0" u="none" strike="noStrike" cap="none" normalizeH="0" baseline="0" dirty="0" err="1">
                <a:ln>
                  <a:noFill/>
                </a:ln>
                <a:effectLst/>
                <a:latin typeface="ui-monospace"/>
              </a:rPr>
              <a:t>pandas</a:t>
            </a:r>
            <a:r>
              <a:rPr kumimoji="0" lang="ca-ES" altLang="ca-ES" sz="2800" b="0" i="0" u="none" strike="noStrike" cap="none" normalizeH="0" baseline="0" dirty="0">
                <a:ln>
                  <a:noFill/>
                </a:ln>
                <a:effectLst/>
                <a:latin typeface="ui-monospace"/>
              </a:rPr>
              <a:t>, </a:t>
            </a:r>
            <a:r>
              <a:rPr kumimoji="0" lang="ca-ES" altLang="ca-ES" sz="2800" b="0" i="0" u="none" strike="noStrike" cap="none" normalizeH="0" baseline="0" dirty="0" err="1">
                <a:ln>
                  <a:noFill/>
                </a:ln>
                <a:effectLst/>
                <a:latin typeface="ui-monospace"/>
              </a:rPr>
              <a:t>geopy</a:t>
            </a:r>
            <a:r>
              <a:rPr kumimoji="0" lang="ca-ES" altLang="ca-ES" sz="2800" b="0" i="0" u="none" strike="noStrike" cap="none" normalizeH="0" baseline="0" dirty="0">
                <a:ln>
                  <a:noFill/>
                </a:ln>
                <a:effectLst/>
                <a:latin typeface="ui-monospace"/>
              </a:rPr>
              <a:t>, </a:t>
            </a:r>
            <a:r>
              <a:rPr kumimoji="0" lang="ca-ES" altLang="ca-ES" sz="2800" b="0" i="0" u="none" strike="noStrike" cap="none" normalizeH="0" baseline="0" dirty="0" err="1">
                <a:ln>
                  <a:noFill/>
                </a:ln>
                <a:effectLst/>
                <a:latin typeface="ui-monospace"/>
              </a:rPr>
              <a:t>plotly</a:t>
            </a:r>
            <a:r>
              <a:rPr kumimoji="0" lang="ca-ES" altLang="ca-ES" sz="2800" b="0" i="0" u="none" strike="noStrike" cap="none" normalizeH="0" baseline="0" dirty="0">
                <a:ln>
                  <a:noFill/>
                </a:ln>
                <a:effectLst/>
                <a:latin typeface="ui-monospace"/>
              </a:rPr>
              <a:t>, </a:t>
            </a:r>
            <a:r>
              <a:rPr kumimoji="0" lang="ca-ES" altLang="ca-ES" sz="2800" b="0" i="0" u="none" strike="noStrike" cap="none" normalizeH="0" baseline="0" dirty="0" err="1">
                <a:ln>
                  <a:noFill/>
                </a:ln>
                <a:effectLst/>
                <a:latin typeface="ui-monospace"/>
              </a:rPr>
              <a:t>argparse</a:t>
            </a:r>
            <a:r>
              <a:rPr lang="ca-ES" altLang="ca-ES" dirty="0">
                <a:latin typeface="ui-monospace"/>
              </a:rPr>
              <a:t>, re, </a:t>
            </a:r>
            <a:r>
              <a:rPr lang="ca-ES" altLang="ca-ES" dirty="0" err="1">
                <a:latin typeface="ui-monospace"/>
              </a:rPr>
              <a:t>random</a:t>
            </a:r>
            <a:endParaRPr kumimoji="0" lang="ca-ES" altLang="ca-ES" sz="2800" b="0" i="0" u="none" strike="noStrike" cap="none" normalizeH="0" baseline="0" dirty="0">
              <a:ln>
                <a:noFill/>
              </a:ln>
              <a:effectLst/>
              <a:latin typeface="ui-monospace"/>
            </a:endParaRPr>
          </a:p>
          <a:p>
            <a:endParaRPr lang="ca-ES" dirty="0"/>
          </a:p>
          <a:p>
            <a:r>
              <a:rPr lang="ca-ES" dirty="0"/>
              <a:t>1 sol fitxer: productesProximitatScraper.py</a:t>
            </a:r>
          </a:p>
          <a:p>
            <a:pPr lvl="1"/>
            <a:r>
              <a:rPr lang="ca-ES" dirty="0"/>
              <a:t>No s’ha reutilitzat ni es vol reutilitzar res</a:t>
            </a:r>
          </a:p>
          <a:p>
            <a:r>
              <a:rPr lang="ca-ES" dirty="0"/>
              <a:t>IDE de desenvolupament: </a:t>
            </a:r>
          </a:p>
          <a:p>
            <a:pPr lvl="1"/>
            <a:r>
              <a:rPr lang="ca-ES" dirty="0" err="1"/>
              <a:t>Jupyter</a:t>
            </a:r>
            <a:r>
              <a:rPr lang="ca-ES" dirty="0"/>
              <a:t> en fase de prova</a:t>
            </a:r>
          </a:p>
          <a:p>
            <a:pPr lvl="1"/>
            <a:r>
              <a:rPr lang="ca-ES" dirty="0" err="1"/>
              <a:t>Pycharm</a:t>
            </a:r>
            <a:r>
              <a:rPr lang="ca-ES" dirty="0"/>
              <a:t> en fase de codificació</a:t>
            </a:r>
          </a:p>
          <a:p>
            <a:endParaRPr lang="ca-ES" dirty="0"/>
          </a:p>
        </p:txBody>
      </p:sp>
      <p:sp>
        <p:nvSpPr>
          <p:cNvPr id="8" name="Rectangle 3">
            <a:extLst>
              <a:ext uri="{FF2B5EF4-FFF2-40B4-BE49-F238E27FC236}">
                <a16:creationId xmlns:a16="http://schemas.microsoft.com/office/drawing/2014/main" id="{66AFF678-A42A-4613-B7E6-7506C2CE68B2}"/>
              </a:ext>
            </a:extLst>
          </p:cNvPr>
          <p:cNvSpPr>
            <a:spLocks noChangeArrowheads="1"/>
          </p:cNvSpPr>
          <p:nvPr/>
        </p:nvSpPr>
        <p:spPr bwMode="auto">
          <a:xfrm>
            <a:off x="9113308" y="3095991"/>
            <a:ext cx="2650067"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requests</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err="1">
                <a:ln>
                  <a:noFill/>
                </a:ln>
                <a:solidFill>
                  <a:srgbClr val="CC7832"/>
                </a:solidFill>
                <a:effectLst/>
                <a:latin typeface="JetBrains Mono"/>
              </a:rPr>
              <a:t>from</a:t>
            </a:r>
            <a:r>
              <a:rPr kumimoji="0" lang="ca-ES" altLang="ca-ES" sz="1000" b="0" i="0" u="none" strike="noStrike" cap="none" normalizeH="0" baseline="0" dirty="0">
                <a:ln>
                  <a:noFill/>
                </a:ln>
                <a:solidFill>
                  <a:srgbClr val="CC7832"/>
                </a:solidFill>
                <a:effectLst/>
                <a:latin typeface="JetBrains Mono"/>
              </a:rPr>
              <a:t> </a:t>
            </a:r>
            <a:r>
              <a:rPr kumimoji="0" lang="ca-ES" altLang="ca-ES" sz="1000" b="0" i="0" u="none" strike="noStrike" cap="none" normalizeH="0" baseline="0" dirty="0">
                <a:ln>
                  <a:noFill/>
                </a:ln>
                <a:solidFill>
                  <a:srgbClr val="A9B7C6"/>
                </a:solidFill>
                <a:effectLst/>
                <a:latin typeface="JetBrains Mono"/>
              </a:rPr>
              <a:t>bs4 </a:t>
            </a: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BeautifulSoup</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argparse</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time</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pandas</a:t>
            </a:r>
            <a:r>
              <a:rPr kumimoji="0" lang="ca-ES" altLang="ca-ES" sz="1000" b="0" i="0" u="none" strike="noStrike" cap="none" normalizeH="0" baseline="0" dirty="0">
                <a:ln>
                  <a:noFill/>
                </a:ln>
                <a:solidFill>
                  <a:srgbClr val="A9B7C6"/>
                </a:solidFill>
                <a:effectLst/>
                <a:latin typeface="JetBrains Mono"/>
              </a:rPr>
              <a:t> </a:t>
            </a:r>
            <a:r>
              <a:rPr kumimoji="0" lang="ca-ES" altLang="ca-ES" sz="1000" b="0" i="0" u="none" strike="noStrike" cap="none" normalizeH="0" baseline="0" dirty="0">
                <a:ln>
                  <a:noFill/>
                </a:ln>
                <a:solidFill>
                  <a:srgbClr val="CC7832"/>
                </a:solidFill>
                <a:effectLst/>
                <a:latin typeface="JetBrains Mono"/>
              </a:rPr>
              <a:t>as </a:t>
            </a:r>
            <a:r>
              <a:rPr kumimoji="0" lang="ca-ES" altLang="ca-ES" sz="1000" b="0" i="0" u="none" strike="noStrike" cap="none" normalizeH="0" baseline="0" dirty="0" err="1">
                <a:ln>
                  <a:noFill/>
                </a:ln>
                <a:solidFill>
                  <a:srgbClr val="A9B7C6"/>
                </a:solidFill>
                <a:effectLst/>
                <a:latin typeface="JetBrains Mono"/>
              </a:rPr>
              <a:t>pd</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a:ln>
                  <a:noFill/>
                </a:ln>
                <a:solidFill>
                  <a:srgbClr val="A9B7C6"/>
                </a:solidFill>
                <a:effectLst/>
                <a:latin typeface="JetBrains Mono"/>
              </a:rPr>
              <a:t>re</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err="1">
                <a:ln>
                  <a:noFill/>
                </a:ln>
                <a:solidFill>
                  <a:srgbClr val="CC7832"/>
                </a:solidFill>
                <a:effectLst/>
                <a:latin typeface="JetBrains Mono"/>
              </a:rPr>
              <a:t>from</a:t>
            </a:r>
            <a:r>
              <a:rPr kumimoji="0" lang="ca-ES" altLang="ca-ES" sz="1000" b="0" i="0" u="none" strike="noStrike" cap="none" normalizeH="0" baseline="0" dirty="0">
                <a:ln>
                  <a:noFill/>
                </a:ln>
                <a:solidFill>
                  <a:srgbClr val="CC7832"/>
                </a:solidFill>
                <a:effectLst/>
                <a:latin typeface="JetBrains Mono"/>
              </a:rPr>
              <a:t> </a:t>
            </a:r>
            <a:r>
              <a:rPr kumimoji="0" lang="ca-ES" altLang="ca-ES" sz="1000" b="0" i="0" u="none" strike="noStrike" cap="none" normalizeH="0" baseline="0" dirty="0" err="1">
                <a:ln>
                  <a:noFill/>
                </a:ln>
                <a:solidFill>
                  <a:srgbClr val="A9B7C6"/>
                </a:solidFill>
                <a:effectLst/>
                <a:latin typeface="JetBrains Mono"/>
              </a:rPr>
              <a:t>random</a:t>
            </a:r>
            <a:r>
              <a:rPr kumimoji="0" lang="ca-ES" altLang="ca-ES" sz="1000" b="0" i="0" u="none" strike="noStrike" cap="none" normalizeH="0" baseline="0" dirty="0">
                <a:ln>
                  <a:noFill/>
                </a:ln>
                <a:solidFill>
                  <a:srgbClr val="A9B7C6"/>
                </a:solidFill>
                <a:effectLst/>
                <a:latin typeface="JetBrains Mono"/>
              </a:rPr>
              <a:t> </a:t>
            </a: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randrange</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err="1">
                <a:ln>
                  <a:noFill/>
                </a:ln>
                <a:solidFill>
                  <a:srgbClr val="CC7832"/>
                </a:solidFill>
                <a:effectLst/>
                <a:latin typeface="JetBrains Mono"/>
              </a:rPr>
              <a:t>from</a:t>
            </a:r>
            <a:r>
              <a:rPr kumimoji="0" lang="ca-ES" altLang="ca-ES" sz="1000" b="0" i="0" u="none" strike="noStrike" cap="none" normalizeH="0" baseline="0" dirty="0">
                <a:ln>
                  <a:noFill/>
                </a:ln>
                <a:solidFill>
                  <a:srgbClr val="CC7832"/>
                </a:solidFill>
                <a:effectLst/>
                <a:latin typeface="JetBrains Mono"/>
              </a:rPr>
              <a:t> </a:t>
            </a:r>
            <a:r>
              <a:rPr kumimoji="0" lang="ca-ES" altLang="ca-ES" sz="1000" b="0" i="0" u="none" strike="noStrike" cap="none" normalizeH="0" baseline="0" dirty="0" err="1">
                <a:ln>
                  <a:noFill/>
                </a:ln>
                <a:solidFill>
                  <a:srgbClr val="A9B7C6"/>
                </a:solidFill>
                <a:effectLst/>
                <a:latin typeface="JetBrains Mono"/>
              </a:rPr>
              <a:t>geopy.geocoders</a:t>
            </a:r>
            <a:r>
              <a:rPr kumimoji="0" lang="ca-ES" altLang="ca-ES" sz="1000" b="0" i="0" u="none" strike="noStrike" cap="none" normalizeH="0" baseline="0" dirty="0">
                <a:ln>
                  <a:noFill/>
                </a:ln>
                <a:solidFill>
                  <a:srgbClr val="A9B7C6"/>
                </a:solidFill>
                <a:effectLst/>
                <a:latin typeface="JetBrains Mono"/>
              </a:rPr>
              <a:t> </a:t>
            </a: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Nominatim</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err="1">
                <a:ln>
                  <a:noFill/>
                </a:ln>
                <a:solidFill>
                  <a:srgbClr val="CC7832"/>
                </a:solidFill>
                <a:effectLst/>
                <a:latin typeface="JetBrains Mono"/>
              </a:rPr>
              <a:t>from</a:t>
            </a:r>
            <a:r>
              <a:rPr kumimoji="0" lang="ca-ES" altLang="ca-ES" sz="1000" b="0" i="0" u="none" strike="noStrike" cap="none" normalizeH="0" baseline="0" dirty="0">
                <a:ln>
                  <a:noFill/>
                </a:ln>
                <a:solidFill>
                  <a:srgbClr val="CC7832"/>
                </a:solidFill>
                <a:effectLst/>
                <a:latin typeface="JetBrains Mono"/>
              </a:rPr>
              <a:t> </a:t>
            </a:r>
            <a:r>
              <a:rPr kumimoji="0" lang="ca-ES" altLang="ca-ES" sz="1000" b="0" i="0" u="none" strike="noStrike" cap="none" normalizeH="0" baseline="0" dirty="0" err="1">
                <a:ln>
                  <a:noFill/>
                </a:ln>
                <a:solidFill>
                  <a:srgbClr val="A9B7C6"/>
                </a:solidFill>
                <a:effectLst/>
                <a:latin typeface="JetBrains Mono"/>
              </a:rPr>
              <a:t>geopy</a:t>
            </a:r>
            <a:r>
              <a:rPr kumimoji="0" lang="ca-ES" altLang="ca-ES" sz="1000" b="0" i="0" u="none" strike="noStrike" cap="none" normalizeH="0" baseline="0" dirty="0">
                <a:ln>
                  <a:noFill/>
                </a:ln>
                <a:solidFill>
                  <a:srgbClr val="A9B7C6"/>
                </a:solidFill>
                <a:effectLst/>
                <a:latin typeface="JetBrains Mono"/>
              </a:rPr>
              <a:t> </a:t>
            </a: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distance</a:t>
            </a:r>
            <a:br>
              <a:rPr kumimoji="0" lang="ca-ES" altLang="ca-ES" sz="1000" b="0" i="0" u="none" strike="noStrike" cap="none" normalizeH="0" baseline="0" dirty="0">
                <a:ln>
                  <a:noFill/>
                </a:ln>
                <a:solidFill>
                  <a:srgbClr val="A9B7C6"/>
                </a:solidFill>
                <a:effectLst/>
                <a:latin typeface="JetBrains Mono"/>
              </a:rPr>
            </a:br>
            <a:r>
              <a:rPr kumimoji="0" lang="ca-ES" altLang="ca-ES" sz="1000" b="0" i="0" u="none" strike="noStrike" cap="none" normalizeH="0" baseline="0" dirty="0">
                <a:ln>
                  <a:noFill/>
                </a:ln>
                <a:solidFill>
                  <a:srgbClr val="CC7832"/>
                </a:solidFill>
                <a:effectLst/>
                <a:latin typeface="JetBrains Mono"/>
              </a:rPr>
              <a:t>import </a:t>
            </a:r>
            <a:r>
              <a:rPr kumimoji="0" lang="ca-ES" altLang="ca-ES" sz="1000" b="0" i="0" u="none" strike="noStrike" cap="none" normalizeH="0" baseline="0" dirty="0" err="1">
                <a:ln>
                  <a:noFill/>
                </a:ln>
                <a:solidFill>
                  <a:srgbClr val="A9B7C6"/>
                </a:solidFill>
                <a:effectLst/>
                <a:latin typeface="JetBrains Mono"/>
              </a:rPr>
              <a:t>plotly.express</a:t>
            </a:r>
            <a:r>
              <a:rPr kumimoji="0" lang="ca-ES" altLang="ca-ES" sz="1000" b="0" i="0" u="none" strike="noStrike" cap="none" normalizeH="0" baseline="0" dirty="0">
                <a:ln>
                  <a:noFill/>
                </a:ln>
                <a:solidFill>
                  <a:srgbClr val="A9B7C6"/>
                </a:solidFill>
                <a:effectLst/>
                <a:latin typeface="JetBrains Mono"/>
              </a:rPr>
              <a:t> </a:t>
            </a:r>
            <a:r>
              <a:rPr kumimoji="0" lang="ca-ES" altLang="ca-ES" sz="1000" b="0" i="0" u="none" strike="noStrike" cap="none" normalizeH="0" baseline="0" dirty="0">
                <a:ln>
                  <a:noFill/>
                </a:ln>
                <a:solidFill>
                  <a:srgbClr val="CC7832"/>
                </a:solidFill>
                <a:effectLst/>
                <a:latin typeface="JetBrains Mono"/>
              </a:rPr>
              <a:t>as </a:t>
            </a:r>
            <a:r>
              <a:rPr kumimoji="0" lang="ca-ES" altLang="ca-ES" sz="1000" b="0" i="0" u="none" strike="noStrike" cap="none" normalizeH="0" baseline="0" dirty="0" err="1">
                <a:ln>
                  <a:noFill/>
                </a:ln>
                <a:solidFill>
                  <a:srgbClr val="A9B7C6"/>
                </a:solidFill>
                <a:effectLst/>
                <a:latin typeface="JetBrains Mono"/>
              </a:rPr>
              <a:t>px</a:t>
            </a:r>
            <a:endParaRPr kumimoji="0" lang="ca-ES" altLang="ca-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774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Implementació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1BA48E66-248D-49EB-8D50-BE247F95A017}"/>
              </a:ext>
            </a:extLst>
          </p:cNvPr>
          <p:cNvSpPr>
            <a:spLocks noGrp="1"/>
          </p:cNvSpPr>
          <p:nvPr>
            <p:ph type="sldNum" sz="quarter" idx="12"/>
          </p:nvPr>
        </p:nvSpPr>
        <p:spPr/>
        <p:txBody>
          <a:bodyPr/>
          <a:lstStyle/>
          <a:p>
            <a:fld id="{5659B20A-8530-4F33-AF7C-B536AE7029D6}" type="slidenum">
              <a:rPr lang="ca-ES" smtClean="0"/>
              <a:t>12</a:t>
            </a:fld>
            <a:endParaRPr lang="ca-ES"/>
          </a:p>
        </p:txBody>
      </p:sp>
      <p:graphicFrame>
        <p:nvGraphicFramePr>
          <p:cNvPr id="7" name="Diagram 6">
            <a:extLst>
              <a:ext uri="{FF2B5EF4-FFF2-40B4-BE49-F238E27FC236}">
                <a16:creationId xmlns:a16="http://schemas.microsoft.com/office/drawing/2014/main" id="{1F397831-4A9C-4E90-A0BD-96120F1BFBEE}"/>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9">
            <a:extLst>
              <a:ext uri="{FF2B5EF4-FFF2-40B4-BE49-F238E27FC236}">
                <a16:creationId xmlns:a16="http://schemas.microsoft.com/office/drawing/2014/main" id="{0F641A29-D8A3-4A3D-9FCC-96481493D8A6}"/>
              </a:ext>
            </a:extLst>
          </p:cNvPr>
          <p:cNvSpPr>
            <a:spLocks noGrp="1"/>
          </p:cNvSpPr>
          <p:nvPr>
            <p:ph idx="1"/>
          </p:nvPr>
        </p:nvSpPr>
        <p:spPr/>
        <p:txBody>
          <a:bodyPr/>
          <a:lstStyle/>
          <a:p>
            <a:pPr marL="514350" indent="-514350">
              <a:buFont typeface="+mj-lt"/>
              <a:buAutoNum type="arabicPeriod"/>
            </a:pPr>
            <a:r>
              <a:rPr lang="ca-ES" dirty="0"/>
              <a:t>Bloc de funcions de gestió de paràmetres</a:t>
            </a:r>
          </a:p>
          <a:p>
            <a:pPr marL="514350" indent="-514350">
              <a:buFont typeface="+mj-lt"/>
              <a:buAutoNum type="arabicPeriod"/>
            </a:pPr>
            <a:r>
              <a:rPr lang="ca-ES" dirty="0"/>
              <a:t>Bloc de funcions de captació de llistats</a:t>
            </a:r>
          </a:p>
          <a:p>
            <a:pPr marL="514350" indent="-514350">
              <a:buFont typeface="+mj-lt"/>
              <a:buAutoNum type="arabicPeriod"/>
            </a:pPr>
            <a:r>
              <a:rPr lang="ca-ES" dirty="0"/>
              <a:t>Bloc de tractament de les dades capturades per cada camp</a:t>
            </a:r>
          </a:p>
          <a:p>
            <a:pPr marL="514350" indent="-514350">
              <a:buFont typeface="+mj-lt"/>
              <a:buAutoNum type="arabicPeriod"/>
            </a:pPr>
            <a:r>
              <a:rPr lang="ca-ES" dirty="0"/>
              <a:t>Bloc principal de bucle de iteració</a:t>
            </a:r>
          </a:p>
          <a:p>
            <a:pPr marL="514350" indent="-514350">
              <a:buFont typeface="+mj-lt"/>
              <a:buAutoNum type="arabicPeriod"/>
            </a:pPr>
            <a:r>
              <a:rPr lang="ca-ES" dirty="0"/>
              <a:t>Bloc de registre en *.</a:t>
            </a:r>
            <a:r>
              <a:rPr lang="ca-ES" dirty="0" err="1"/>
              <a:t>csv</a:t>
            </a:r>
            <a:endParaRPr lang="ca-ES" dirty="0"/>
          </a:p>
        </p:txBody>
      </p:sp>
    </p:spTree>
    <p:extLst>
      <p:ext uri="{BB962C8B-B14F-4D97-AF65-F5344CB8AC3E}">
        <p14:creationId xmlns:p14="http://schemas.microsoft.com/office/powerpoint/2010/main" val="74915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di">
            <a:hlinkClick r:id="" action="ppaction://media"/>
            <a:extLst>
              <a:ext uri="{FF2B5EF4-FFF2-40B4-BE49-F238E27FC236}">
                <a16:creationId xmlns:a16="http://schemas.microsoft.com/office/drawing/2014/main" id="{6663F299-96F8-4F99-8007-F7B953013C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1BA48E66-248D-49EB-8D50-BE247F95A017}"/>
              </a:ext>
            </a:extLst>
          </p:cNvPr>
          <p:cNvSpPr>
            <a:spLocks noGrp="1"/>
          </p:cNvSpPr>
          <p:nvPr>
            <p:ph type="sldNum" sz="quarter" idx="12"/>
          </p:nvPr>
        </p:nvSpPr>
        <p:spPr/>
        <p:txBody>
          <a:bodyPr/>
          <a:lstStyle/>
          <a:p>
            <a:fld id="{5659B20A-8530-4F33-AF7C-B536AE7029D6}" type="slidenum">
              <a:rPr lang="ca-ES" smtClean="0"/>
              <a:t>13</a:t>
            </a:fld>
            <a:endParaRPr lang="ca-ES"/>
          </a:p>
        </p:txBody>
      </p:sp>
      <p:graphicFrame>
        <p:nvGraphicFramePr>
          <p:cNvPr id="7" name="Diagram 6">
            <a:extLst>
              <a:ext uri="{FF2B5EF4-FFF2-40B4-BE49-F238E27FC236}">
                <a16:creationId xmlns:a16="http://schemas.microsoft.com/office/drawing/2014/main" id="{1F397831-4A9C-4E90-A0BD-96120F1BFBEE}"/>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949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Proves del </a:t>
            </a:r>
            <a:r>
              <a:rPr lang="ca-ES" b="1" dirty="0" err="1">
                <a:latin typeface="Helvetica Neue (Body)"/>
              </a:rPr>
              <a:t>webscraper</a:t>
            </a:r>
            <a:endParaRPr lang="ca-ES" b="1" dirty="0">
              <a:latin typeface="Helvetica Neue (Body)"/>
            </a:endParaRP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838200" y="1825625"/>
            <a:ext cx="9931400" cy="4351338"/>
          </a:xfrm>
        </p:spPr>
        <p:txBody>
          <a:bodyPr/>
          <a:lstStyle/>
          <a:p>
            <a:r>
              <a:rPr lang="ca-ES" dirty="0"/>
              <a:t>Status validació: </a:t>
            </a:r>
            <a:r>
              <a:rPr lang="ca-ES" dirty="0">
                <a:solidFill>
                  <a:srgbClr val="00B050"/>
                </a:solidFill>
              </a:rPr>
              <a:t>PASS</a:t>
            </a:r>
          </a:p>
          <a:p>
            <a:r>
              <a:rPr lang="ca-ES" dirty="0" err="1"/>
              <a:t>Issues</a:t>
            </a:r>
            <a:r>
              <a:rPr lang="ca-ES" dirty="0"/>
              <a:t> identificats: </a:t>
            </a:r>
          </a:p>
          <a:p>
            <a:pPr lvl="1"/>
            <a:r>
              <a:rPr lang="ca-ES" dirty="0"/>
              <a:t>Hi ha casos on no existeixen subclasses</a:t>
            </a:r>
          </a:p>
          <a:p>
            <a:pPr lvl="1"/>
            <a:r>
              <a:rPr lang="ca-ES" dirty="0"/>
              <a:t>Codi identificador d’enllaç a productes va iterant cada cert temps</a:t>
            </a:r>
          </a:p>
          <a:p>
            <a:r>
              <a:rPr lang="ca-ES" dirty="0"/>
              <a:t>Ús de paràmetres: </a:t>
            </a:r>
          </a:p>
          <a:p>
            <a:pPr lvl="1"/>
            <a:r>
              <a:rPr lang="ca-ES" sz="1800" b="0" i="0" dirty="0">
                <a:solidFill>
                  <a:srgbClr val="000075"/>
                </a:solidFill>
                <a:effectLst/>
                <a:latin typeface="-apple-system"/>
              </a:rPr>
              <a:t>paràmetre </a:t>
            </a:r>
            <a:r>
              <a:rPr lang="ca-ES" sz="1800" b="1" i="0" dirty="0">
                <a:solidFill>
                  <a:srgbClr val="000075"/>
                </a:solidFill>
                <a:effectLst/>
                <a:latin typeface="-apple-system"/>
              </a:rPr>
              <a:t>--</a:t>
            </a:r>
            <a:r>
              <a:rPr lang="ca-ES" sz="1800" b="1" i="0" dirty="0" err="1">
                <a:solidFill>
                  <a:srgbClr val="000075"/>
                </a:solidFill>
                <a:effectLst/>
                <a:latin typeface="-apple-system"/>
              </a:rPr>
              <a:t>baixallista</a:t>
            </a:r>
            <a:r>
              <a:rPr lang="ca-ES" sz="1800" b="1" i="0" dirty="0">
                <a:solidFill>
                  <a:srgbClr val="000075"/>
                </a:solidFill>
                <a:effectLst/>
                <a:latin typeface="-apple-system"/>
              </a:rPr>
              <a:t> </a:t>
            </a:r>
            <a:r>
              <a:rPr lang="ca-ES" sz="1800" b="1" i="0" dirty="0" err="1">
                <a:solidFill>
                  <a:srgbClr val="000075"/>
                </a:solidFill>
                <a:effectLst/>
                <a:latin typeface="-apple-system"/>
              </a:rPr>
              <a:t>bp</a:t>
            </a:r>
            <a:r>
              <a:rPr lang="ca-ES" sz="1800" b="0" i="0" dirty="0">
                <a:solidFill>
                  <a:srgbClr val="000075"/>
                </a:solidFill>
                <a:effectLst/>
                <a:latin typeface="-apple-system"/>
              </a:rPr>
              <a:t> </a:t>
            </a:r>
          </a:p>
          <a:p>
            <a:pPr marL="457200" lvl="1" indent="0">
              <a:buNone/>
            </a:pPr>
            <a:r>
              <a:rPr lang="ca-ES" sz="1800" b="0" i="0" dirty="0">
                <a:solidFill>
                  <a:srgbClr val="000075"/>
                </a:solidFill>
                <a:effectLst/>
                <a:latin typeface="-apple-system"/>
              </a:rPr>
              <a:t>per si s’expandeix altres supermercats, </a:t>
            </a:r>
            <a:r>
              <a:rPr lang="ca-ES" sz="1800" b="0" i="0" dirty="0" err="1">
                <a:solidFill>
                  <a:srgbClr val="000075"/>
                </a:solidFill>
                <a:effectLst/>
                <a:latin typeface="-apple-system"/>
              </a:rPr>
              <a:t>bp</a:t>
            </a:r>
            <a:r>
              <a:rPr lang="ca-ES" sz="1800" b="0" i="0" dirty="0">
                <a:solidFill>
                  <a:srgbClr val="000075"/>
                </a:solidFill>
                <a:effectLst/>
                <a:latin typeface="-apple-system"/>
              </a:rPr>
              <a:t> = </a:t>
            </a:r>
            <a:r>
              <a:rPr lang="ca-ES" sz="1800" b="0" i="0" dirty="0" err="1">
                <a:solidFill>
                  <a:srgbClr val="000075"/>
                </a:solidFill>
                <a:effectLst/>
                <a:latin typeface="-apple-system"/>
              </a:rPr>
              <a:t>bonpreu</a:t>
            </a:r>
            <a:endParaRPr lang="ca-ES" dirty="0"/>
          </a:p>
          <a:p>
            <a:pPr lvl="1"/>
            <a:endParaRPr lang="ca-ES"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D6746043-2532-4F34-B3D7-1E449F64F7F7}"/>
              </a:ext>
            </a:extLst>
          </p:cNvPr>
          <p:cNvSpPr>
            <a:spLocks noGrp="1"/>
          </p:cNvSpPr>
          <p:nvPr>
            <p:ph type="sldNum" sz="quarter" idx="12"/>
          </p:nvPr>
        </p:nvSpPr>
        <p:spPr/>
        <p:txBody>
          <a:bodyPr/>
          <a:lstStyle/>
          <a:p>
            <a:fld id="{5659B20A-8530-4F33-AF7C-B536AE7029D6}" type="slidenum">
              <a:rPr lang="ca-ES" smtClean="0"/>
              <a:t>14</a:t>
            </a:fld>
            <a:endParaRPr lang="ca-ES"/>
          </a:p>
        </p:txBody>
      </p:sp>
      <p:graphicFrame>
        <p:nvGraphicFramePr>
          <p:cNvPr id="7" name="Diagram 6">
            <a:extLst>
              <a:ext uri="{FF2B5EF4-FFF2-40B4-BE49-F238E27FC236}">
                <a16:creationId xmlns:a16="http://schemas.microsoft.com/office/drawing/2014/main" id="{D690B0D5-FB33-4781-BD45-7D0D3AC9B3B6}"/>
              </a:ext>
            </a:extLst>
          </p:cNvPr>
          <p:cNvGraphicFramePr/>
          <p:nvPr>
            <p:extLst>
              <p:ext uri="{D42A27DB-BD31-4B8C-83A1-F6EECF244321}">
                <p14:modId xmlns:p14="http://schemas.microsoft.com/office/powerpoint/2010/main" val="716175152"/>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descr="Text&#10;&#10;Description automatically generated">
            <a:extLst>
              <a:ext uri="{FF2B5EF4-FFF2-40B4-BE49-F238E27FC236}">
                <a16:creationId xmlns:a16="http://schemas.microsoft.com/office/drawing/2014/main" id="{D4EF6166-8078-410C-A80D-B6DC17E69E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5871" y="3877732"/>
            <a:ext cx="4528558" cy="2181219"/>
          </a:xfrm>
          <a:prstGeom prst="rect">
            <a:avLst/>
          </a:prstGeom>
        </p:spPr>
      </p:pic>
      <p:sp>
        <p:nvSpPr>
          <p:cNvPr id="15" name="Rectangle 1">
            <a:extLst>
              <a:ext uri="{FF2B5EF4-FFF2-40B4-BE49-F238E27FC236}">
                <a16:creationId xmlns:a16="http://schemas.microsoft.com/office/drawing/2014/main" id="{C40BF61D-8427-4C08-A728-93AE0B655694}"/>
              </a:ext>
            </a:extLst>
          </p:cNvPr>
          <p:cNvSpPr>
            <a:spLocks noChangeArrowheads="1"/>
          </p:cNvSpPr>
          <p:nvPr/>
        </p:nvSpPr>
        <p:spPr bwMode="auto">
          <a:xfrm>
            <a:off x="1422400" y="5574703"/>
            <a:ext cx="5796459" cy="307777"/>
          </a:xfrm>
          <a:prstGeom prst="rect">
            <a:avLst/>
          </a:prstGeom>
          <a:solidFill>
            <a:schemeClr val="accent4">
              <a:lumMod val="20000"/>
              <a:lumOff val="80000"/>
            </a:schemeClr>
          </a:solidFill>
          <a:ln>
            <a:noFill/>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a-ES" altLang="ca-ES" sz="2000" b="0" i="0" u="none" strike="noStrike" cap="none" normalizeH="0" baseline="0" dirty="0" err="1">
                <a:ln>
                  <a:noFill/>
                </a:ln>
                <a:solidFill>
                  <a:srgbClr val="000075"/>
                </a:solidFill>
                <a:effectLst/>
                <a:latin typeface="ui-monospace"/>
              </a:rPr>
              <a:t>python</a:t>
            </a:r>
            <a:r>
              <a:rPr kumimoji="0" lang="ca-ES" altLang="ca-ES" sz="2000" b="0" i="0" u="none" strike="noStrike" cap="none" normalizeH="0" baseline="0" dirty="0">
                <a:ln>
                  <a:noFill/>
                </a:ln>
                <a:solidFill>
                  <a:srgbClr val="000075"/>
                </a:solidFill>
                <a:effectLst/>
                <a:latin typeface="ui-monospace"/>
              </a:rPr>
              <a:t> productesProximitatScraper.py --</a:t>
            </a:r>
            <a:r>
              <a:rPr kumimoji="0" lang="ca-ES" altLang="ca-ES" sz="2000" b="0" i="0" u="none" strike="noStrike" cap="none" normalizeH="0" baseline="0" dirty="0" err="1">
                <a:ln>
                  <a:noFill/>
                </a:ln>
                <a:solidFill>
                  <a:srgbClr val="000075"/>
                </a:solidFill>
                <a:effectLst/>
                <a:latin typeface="ui-monospace"/>
              </a:rPr>
              <a:t>baixallista</a:t>
            </a:r>
            <a:r>
              <a:rPr kumimoji="0" lang="ca-ES" altLang="ca-ES" sz="2000" b="0" i="0" u="none" strike="noStrike" cap="none" normalizeH="0" baseline="0" dirty="0">
                <a:ln>
                  <a:noFill/>
                </a:ln>
                <a:solidFill>
                  <a:srgbClr val="000075"/>
                </a:solidFill>
                <a:effectLst/>
                <a:latin typeface="ui-monospace"/>
              </a:rPr>
              <a:t> </a:t>
            </a:r>
            <a:r>
              <a:rPr kumimoji="0" lang="ca-ES" altLang="ca-ES" sz="2000" b="0" i="0" u="none" strike="noStrike" cap="none" normalizeH="0" baseline="0" dirty="0" err="1">
                <a:ln>
                  <a:noFill/>
                </a:ln>
                <a:solidFill>
                  <a:srgbClr val="000075"/>
                </a:solidFill>
                <a:effectLst/>
                <a:latin typeface="ui-monospace"/>
              </a:rPr>
              <a:t>bp</a:t>
            </a:r>
            <a:r>
              <a:rPr kumimoji="0" lang="ca-ES" altLang="ca-ES" b="0" i="0" u="none" strike="noStrike" cap="none" normalizeH="0" baseline="0" dirty="0">
                <a:ln>
                  <a:noFill/>
                </a:ln>
                <a:solidFill>
                  <a:srgbClr val="000075"/>
                </a:solidFill>
                <a:effectLst/>
              </a:rPr>
              <a:t> </a:t>
            </a:r>
            <a:endParaRPr kumimoji="0" lang="ca-ES" altLang="ca-ES" sz="4800" b="0" i="0" u="none" strike="noStrike" cap="none" normalizeH="0" baseline="0" dirty="0">
              <a:ln>
                <a:noFill/>
              </a:ln>
              <a:solidFill>
                <a:srgbClr val="000075"/>
              </a:solidFill>
              <a:effectLst/>
              <a:latin typeface="Arial" panose="020B0604020202020204" pitchFamily="34" charset="0"/>
            </a:endParaRPr>
          </a:p>
        </p:txBody>
      </p:sp>
    </p:spTree>
    <p:extLst>
      <p:ext uri="{BB962C8B-B14F-4D97-AF65-F5344CB8AC3E}">
        <p14:creationId xmlns:p14="http://schemas.microsoft.com/office/powerpoint/2010/main" val="188654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5910-134C-4781-BB76-A16A769B8042}"/>
              </a:ext>
            </a:extLst>
          </p:cNvPr>
          <p:cNvSpPr>
            <a:spLocks noGrp="1"/>
          </p:cNvSpPr>
          <p:nvPr>
            <p:ph type="title"/>
          </p:nvPr>
        </p:nvSpPr>
        <p:spPr/>
        <p:txBody>
          <a:bodyPr/>
          <a:lstStyle/>
          <a:p>
            <a:endParaRPr lang="ca-ES"/>
          </a:p>
        </p:txBody>
      </p:sp>
      <p:pic>
        <p:nvPicPr>
          <p:cNvPr id="5" name="mp4_descarrrega">
            <a:hlinkClick r:id="" action="ppaction://media"/>
            <a:extLst>
              <a:ext uri="{FF2B5EF4-FFF2-40B4-BE49-F238E27FC236}">
                <a16:creationId xmlns:a16="http://schemas.microsoft.com/office/drawing/2014/main" id="{C2C1FABA-369F-40C1-8544-8F2C982B56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
        <p:nvSpPr>
          <p:cNvPr id="4" name="Slide Number Placeholder 3">
            <a:extLst>
              <a:ext uri="{FF2B5EF4-FFF2-40B4-BE49-F238E27FC236}">
                <a16:creationId xmlns:a16="http://schemas.microsoft.com/office/drawing/2014/main" id="{1013B60E-D064-4E60-89FD-F492219E0A19}"/>
              </a:ext>
            </a:extLst>
          </p:cNvPr>
          <p:cNvSpPr>
            <a:spLocks noGrp="1"/>
          </p:cNvSpPr>
          <p:nvPr>
            <p:ph type="sldNum" sz="quarter" idx="12"/>
          </p:nvPr>
        </p:nvSpPr>
        <p:spPr/>
        <p:txBody>
          <a:bodyPr/>
          <a:lstStyle/>
          <a:p>
            <a:fld id="{5659B20A-8530-4F33-AF7C-B536AE7029D6}" type="slidenum">
              <a:rPr lang="ca-ES" smtClean="0"/>
              <a:t>15</a:t>
            </a:fld>
            <a:endParaRPr lang="ca-ES"/>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54D98DA5-7BC5-4EE1-A0DB-7C65ACB44A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8375" y="406493"/>
            <a:ext cx="2057400" cy="677871"/>
          </a:xfrm>
          <a:prstGeom prst="rect">
            <a:avLst/>
          </a:prstGeom>
        </p:spPr>
      </p:pic>
    </p:spTree>
    <p:extLst>
      <p:ext uri="{BB962C8B-B14F-4D97-AF65-F5344CB8AC3E}">
        <p14:creationId xmlns:p14="http://schemas.microsoft.com/office/powerpoint/2010/main" val="7538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Fitxer resultant del </a:t>
            </a:r>
            <a:r>
              <a:rPr lang="ca-ES" b="1" dirty="0" err="1">
                <a:latin typeface="Helvetica Neue (Body)"/>
              </a:rPr>
              <a:t>webscraper</a:t>
            </a:r>
            <a:endParaRPr lang="ca-ES" b="1" dirty="0">
              <a:latin typeface="Helvetica Neue (Body)"/>
            </a:endParaRP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838200" y="1825625"/>
            <a:ext cx="10895231" cy="2511087"/>
          </a:xfrm>
        </p:spPr>
        <p:txBody>
          <a:bodyPr>
            <a:normAutofit fontScale="92500" lnSpcReduction="10000"/>
          </a:bodyPr>
          <a:lstStyle/>
          <a:p>
            <a:r>
              <a:rPr lang="ca-ES" dirty="0"/>
              <a:t>Status validació: </a:t>
            </a:r>
            <a:r>
              <a:rPr lang="ca-ES" dirty="0">
                <a:solidFill>
                  <a:srgbClr val="00B050"/>
                </a:solidFill>
              </a:rPr>
              <a:t>PASS</a:t>
            </a:r>
          </a:p>
          <a:p>
            <a:r>
              <a:rPr lang="ca-ES" dirty="0"/>
              <a:t>Número de registres/productes: 5.275</a:t>
            </a:r>
          </a:p>
          <a:p>
            <a:r>
              <a:rPr lang="ca-ES" dirty="0"/>
              <a:t>Pes del fitxer: 3.44MB</a:t>
            </a:r>
          </a:p>
          <a:p>
            <a:r>
              <a:rPr lang="ca-ES" dirty="0" err="1"/>
              <a:t>Issues</a:t>
            </a:r>
            <a:r>
              <a:rPr lang="ca-ES" dirty="0"/>
              <a:t> identificats: </a:t>
            </a:r>
          </a:p>
          <a:p>
            <a:pPr lvl="1"/>
            <a:r>
              <a:rPr lang="ca-ES" dirty="0"/>
              <a:t>Temes de codificació de text</a:t>
            </a:r>
          </a:p>
          <a:p>
            <a:pPr lvl="1"/>
            <a:r>
              <a:rPr lang="ca-ES" dirty="0"/>
              <a:t>S’ha depurat alguns errors gràcies a desglossar el contingut</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D6746043-2532-4F34-B3D7-1E449F64F7F7}"/>
              </a:ext>
            </a:extLst>
          </p:cNvPr>
          <p:cNvSpPr>
            <a:spLocks noGrp="1"/>
          </p:cNvSpPr>
          <p:nvPr>
            <p:ph type="sldNum" sz="quarter" idx="12"/>
          </p:nvPr>
        </p:nvSpPr>
        <p:spPr/>
        <p:txBody>
          <a:bodyPr/>
          <a:lstStyle/>
          <a:p>
            <a:fld id="{5659B20A-8530-4F33-AF7C-B536AE7029D6}" type="slidenum">
              <a:rPr lang="ca-ES" smtClean="0"/>
              <a:t>16</a:t>
            </a:fld>
            <a:endParaRPr lang="ca-ES"/>
          </a:p>
        </p:txBody>
      </p:sp>
      <p:graphicFrame>
        <p:nvGraphicFramePr>
          <p:cNvPr id="7" name="Diagram 6">
            <a:extLst>
              <a:ext uri="{FF2B5EF4-FFF2-40B4-BE49-F238E27FC236}">
                <a16:creationId xmlns:a16="http://schemas.microsoft.com/office/drawing/2014/main" id="{D690B0D5-FB33-4781-BD45-7D0D3AC9B3B6}"/>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2BBEB140-49E2-4EB7-9ACC-598C7E5C4717}"/>
              </a:ext>
            </a:extLst>
          </p:cNvPr>
          <p:cNvSpPr txBox="1"/>
          <p:nvPr/>
        </p:nvSpPr>
        <p:spPr>
          <a:xfrm>
            <a:off x="931022" y="5986798"/>
            <a:ext cx="11032067" cy="261610"/>
          </a:xfrm>
          <a:prstGeom prst="rect">
            <a:avLst/>
          </a:prstGeom>
          <a:noFill/>
        </p:spPr>
        <p:txBody>
          <a:bodyPr wrap="square">
            <a:spAutoFit/>
          </a:bodyPr>
          <a:lstStyle/>
          <a:p>
            <a:r>
              <a:rPr lang="ca-ES" sz="1050" dirty="0"/>
              <a:t>https://github.com/joanmorral/producteProximitatScraper/raw/master/csv/productesProximitat_bonpreu.csv</a:t>
            </a:r>
          </a:p>
        </p:txBody>
      </p:sp>
      <p:pic>
        <p:nvPicPr>
          <p:cNvPr id="15" name="Picture 14">
            <a:extLst>
              <a:ext uri="{FF2B5EF4-FFF2-40B4-BE49-F238E27FC236}">
                <a16:creationId xmlns:a16="http://schemas.microsoft.com/office/drawing/2014/main" id="{7279349D-ED1B-4BB8-B9DB-4826D5DC8E31}"/>
              </a:ext>
            </a:extLst>
          </p:cNvPr>
          <p:cNvPicPr>
            <a:picLocks noChangeAspect="1"/>
          </p:cNvPicPr>
          <p:nvPr/>
        </p:nvPicPr>
        <p:blipFill rotWithShape="1">
          <a:blip r:embed="rId9"/>
          <a:srcRect r="50000" b="66364"/>
          <a:stretch/>
        </p:blipFill>
        <p:spPr>
          <a:xfrm>
            <a:off x="831275" y="4262271"/>
            <a:ext cx="7779325" cy="1798969"/>
          </a:xfrm>
          <a:prstGeom prst="rect">
            <a:avLst/>
          </a:prstGeom>
        </p:spPr>
      </p:pic>
    </p:spTree>
    <p:extLst>
      <p:ext uri="{BB962C8B-B14F-4D97-AF65-F5344CB8AC3E}">
        <p14:creationId xmlns:p14="http://schemas.microsoft.com/office/powerpoint/2010/main" val="1887008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Proves aplicació</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838200" y="1825625"/>
            <a:ext cx="10895231" cy="2511087"/>
          </a:xfrm>
        </p:spPr>
        <p:txBody>
          <a:bodyPr>
            <a:normAutofit fontScale="85000" lnSpcReduction="20000"/>
          </a:bodyPr>
          <a:lstStyle/>
          <a:p>
            <a:r>
              <a:rPr lang="ca-ES" dirty="0"/>
              <a:t>Status validació: </a:t>
            </a:r>
            <a:r>
              <a:rPr lang="ca-ES" dirty="0">
                <a:solidFill>
                  <a:srgbClr val="00B050"/>
                </a:solidFill>
              </a:rPr>
              <a:t>PASS</a:t>
            </a:r>
          </a:p>
          <a:p>
            <a:r>
              <a:rPr lang="ca-ES" dirty="0" err="1"/>
              <a:t>Issues</a:t>
            </a:r>
            <a:r>
              <a:rPr lang="ca-ES" dirty="0"/>
              <a:t> identificats: </a:t>
            </a:r>
          </a:p>
          <a:p>
            <a:pPr lvl="1"/>
            <a:r>
              <a:rPr lang="ca-ES" dirty="0"/>
              <a:t>alguns productes no disposen de localització</a:t>
            </a:r>
          </a:p>
          <a:p>
            <a:pPr lvl="1"/>
            <a:r>
              <a:rPr lang="ca-ES" dirty="0"/>
              <a:t>productes sense ID, emprant nom de producte, fa que el data set sigui sensible a l’idioma</a:t>
            </a:r>
          </a:p>
          <a:p>
            <a:r>
              <a:rPr lang="ca-ES" dirty="0"/>
              <a:t>Ús de paràmetres: </a:t>
            </a:r>
          </a:p>
          <a:p>
            <a:pPr lvl="1"/>
            <a:r>
              <a:rPr lang="ca-ES" sz="1800" b="0" i="0" dirty="0">
                <a:solidFill>
                  <a:srgbClr val="000075"/>
                </a:solidFill>
                <a:effectLst/>
                <a:latin typeface="-apple-system"/>
              </a:rPr>
              <a:t>paràmetre </a:t>
            </a:r>
            <a:r>
              <a:rPr lang="ca-ES" sz="1800" b="1" i="0" dirty="0">
                <a:solidFill>
                  <a:srgbClr val="000075"/>
                </a:solidFill>
                <a:effectLst/>
                <a:latin typeface="-apple-system"/>
              </a:rPr>
              <a:t>--localitat</a:t>
            </a:r>
            <a:r>
              <a:rPr lang="ca-ES" sz="1800" b="0" i="0" dirty="0">
                <a:solidFill>
                  <a:srgbClr val="000075"/>
                </a:solidFill>
                <a:effectLst/>
                <a:latin typeface="-apple-system"/>
              </a:rPr>
              <a:t> per posar el CP i població del consumidor</a:t>
            </a:r>
          </a:p>
          <a:p>
            <a:pPr lvl="1"/>
            <a:r>
              <a:rPr lang="ca-ES" sz="1800" b="0" i="0" dirty="0">
                <a:solidFill>
                  <a:srgbClr val="000075"/>
                </a:solidFill>
                <a:effectLst/>
                <a:latin typeface="-apple-system"/>
              </a:rPr>
              <a:t>paràmetre </a:t>
            </a:r>
            <a:r>
              <a:rPr lang="ca-ES" sz="1800" b="1" i="0" dirty="0">
                <a:solidFill>
                  <a:srgbClr val="000075"/>
                </a:solidFill>
                <a:effectLst/>
                <a:latin typeface="-apple-system"/>
              </a:rPr>
              <a:t>--llista</a:t>
            </a:r>
            <a:r>
              <a:rPr lang="ca-ES" sz="1800" b="0" i="0" dirty="0">
                <a:solidFill>
                  <a:srgbClr val="000075"/>
                </a:solidFill>
                <a:effectLst/>
                <a:latin typeface="-apple-system"/>
              </a:rPr>
              <a:t> acompanyat dels noms dels articles de la tenda de </a:t>
            </a:r>
            <a:r>
              <a:rPr lang="ca-ES" sz="1800" b="0" i="0" dirty="0" err="1">
                <a:solidFill>
                  <a:srgbClr val="000075"/>
                </a:solidFill>
                <a:effectLst/>
                <a:latin typeface="-apple-system"/>
              </a:rPr>
              <a:t>BonPreu</a:t>
            </a:r>
            <a:r>
              <a:rPr lang="ca-ES" sz="1800" b="0" i="0" dirty="0">
                <a:solidFill>
                  <a:srgbClr val="000075"/>
                </a:solidFill>
                <a:effectLst/>
                <a:latin typeface="-apple-system"/>
              </a:rPr>
              <a:t>-Esclat, cada nom s'ha de posar entre cometes i separant els articles amb espais: </a:t>
            </a:r>
            <a:r>
              <a:rPr lang="ca-ES" sz="1800" b="1" i="0" dirty="0">
                <a:solidFill>
                  <a:srgbClr val="000075"/>
                </a:solidFill>
                <a:effectLst/>
                <a:latin typeface="-apple-system"/>
              </a:rPr>
              <a:t>"producte1" "producte2" "producte3"</a:t>
            </a:r>
            <a:r>
              <a:rPr lang="ca-ES" sz="1800" b="0" i="0" dirty="0">
                <a:solidFill>
                  <a:srgbClr val="000075"/>
                </a:solidFill>
                <a:effectLst/>
                <a:latin typeface="-apple-system"/>
              </a:rPr>
              <a:t> ...</a:t>
            </a:r>
          </a:p>
          <a:p>
            <a:pPr lvl="1"/>
            <a:endParaRPr lang="ca-ES"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D6746043-2532-4F34-B3D7-1E449F64F7F7}"/>
              </a:ext>
            </a:extLst>
          </p:cNvPr>
          <p:cNvSpPr>
            <a:spLocks noGrp="1"/>
          </p:cNvSpPr>
          <p:nvPr>
            <p:ph type="sldNum" sz="quarter" idx="12"/>
          </p:nvPr>
        </p:nvSpPr>
        <p:spPr/>
        <p:txBody>
          <a:bodyPr/>
          <a:lstStyle/>
          <a:p>
            <a:fld id="{5659B20A-8530-4F33-AF7C-B536AE7029D6}" type="slidenum">
              <a:rPr lang="ca-ES" smtClean="0"/>
              <a:t>17</a:t>
            </a:fld>
            <a:endParaRPr lang="ca-ES"/>
          </a:p>
        </p:txBody>
      </p:sp>
      <p:graphicFrame>
        <p:nvGraphicFramePr>
          <p:cNvPr id="7" name="Diagram 6">
            <a:extLst>
              <a:ext uri="{FF2B5EF4-FFF2-40B4-BE49-F238E27FC236}">
                <a16:creationId xmlns:a16="http://schemas.microsoft.com/office/drawing/2014/main" id="{D690B0D5-FB33-4781-BD45-7D0D3AC9B3B6}"/>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descr="Text&#10;&#10;Description automatically generated">
            <a:extLst>
              <a:ext uri="{FF2B5EF4-FFF2-40B4-BE49-F238E27FC236}">
                <a16:creationId xmlns:a16="http://schemas.microsoft.com/office/drawing/2014/main" id="{9F15A460-6A25-4161-9AAD-9D887C5293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988" y="4349086"/>
            <a:ext cx="4978400" cy="1714067"/>
          </a:xfrm>
          <a:prstGeom prst="rect">
            <a:avLst/>
          </a:prstGeom>
        </p:spPr>
      </p:pic>
      <p:pic>
        <p:nvPicPr>
          <p:cNvPr id="12" name="Picture 11" descr="Map&#10;&#10;Description automatically generated">
            <a:extLst>
              <a:ext uri="{FF2B5EF4-FFF2-40B4-BE49-F238E27FC236}">
                <a16:creationId xmlns:a16="http://schemas.microsoft.com/office/drawing/2014/main" id="{1EA51DF5-E8C1-4C55-B4CF-7653F226DA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1280" y="4336712"/>
            <a:ext cx="5438150" cy="1726442"/>
          </a:xfrm>
          <a:prstGeom prst="rect">
            <a:avLst/>
          </a:prstGeom>
        </p:spPr>
      </p:pic>
      <p:sp>
        <p:nvSpPr>
          <p:cNvPr id="11" name="TextBox 10">
            <a:extLst>
              <a:ext uri="{FF2B5EF4-FFF2-40B4-BE49-F238E27FC236}">
                <a16:creationId xmlns:a16="http://schemas.microsoft.com/office/drawing/2014/main" id="{A4270736-4EFD-4462-B8F7-DEE12D13E27A}"/>
              </a:ext>
            </a:extLst>
          </p:cNvPr>
          <p:cNvSpPr txBox="1"/>
          <p:nvPr/>
        </p:nvSpPr>
        <p:spPr>
          <a:xfrm>
            <a:off x="5939056" y="1369639"/>
            <a:ext cx="5942229" cy="738664"/>
          </a:xfrm>
          <a:prstGeom prst="rect">
            <a:avLst/>
          </a:prstGeom>
          <a:solidFill>
            <a:schemeClr val="accent4">
              <a:lumMod val="20000"/>
              <a:lumOff val="80000"/>
            </a:schemeClr>
          </a:solidFill>
        </p:spPr>
        <p:txBody>
          <a:bodyPr wrap="square">
            <a:spAutoFit/>
          </a:bodyPr>
          <a:lstStyle/>
          <a:p>
            <a:r>
              <a:rPr lang="ca-ES" sz="1400" dirty="0" err="1">
                <a:solidFill>
                  <a:srgbClr val="000075"/>
                </a:solidFill>
              </a:rPr>
              <a:t>python</a:t>
            </a:r>
            <a:r>
              <a:rPr lang="ca-ES" sz="1400" dirty="0">
                <a:solidFill>
                  <a:srgbClr val="000075"/>
                </a:solidFill>
              </a:rPr>
              <a:t> productesProximitatScraper.py --localitat 08202 Sabadell --llista "NOCILLA Crema de cacau amb avellanes" "EL PASTORET Iogurt estil grec artesà ecològic" "BIMBO Panets rodons per hamburgueses” </a:t>
            </a:r>
          </a:p>
        </p:txBody>
      </p:sp>
    </p:spTree>
    <p:extLst>
      <p:ext uri="{BB962C8B-B14F-4D97-AF65-F5344CB8AC3E}">
        <p14:creationId xmlns:p14="http://schemas.microsoft.com/office/powerpoint/2010/main" val="385713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Proves aplicació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D6746043-2532-4F34-B3D7-1E449F64F7F7}"/>
              </a:ext>
            </a:extLst>
          </p:cNvPr>
          <p:cNvSpPr>
            <a:spLocks noGrp="1"/>
          </p:cNvSpPr>
          <p:nvPr>
            <p:ph type="sldNum" sz="quarter" idx="12"/>
          </p:nvPr>
        </p:nvSpPr>
        <p:spPr/>
        <p:txBody>
          <a:bodyPr/>
          <a:lstStyle/>
          <a:p>
            <a:fld id="{5659B20A-8530-4F33-AF7C-B536AE7029D6}" type="slidenum">
              <a:rPr lang="ca-ES" smtClean="0"/>
              <a:t>18</a:t>
            </a:fld>
            <a:endParaRPr lang="ca-ES"/>
          </a:p>
        </p:txBody>
      </p:sp>
      <p:graphicFrame>
        <p:nvGraphicFramePr>
          <p:cNvPr id="7" name="Diagram 6">
            <a:extLst>
              <a:ext uri="{FF2B5EF4-FFF2-40B4-BE49-F238E27FC236}">
                <a16:creationId xmlns:a16="http://schemas.microsoft.com/office/drawing/2014/main" id="{D690B0D5-FB33-4781-BD45-7D0D3AC9B3B6}"/>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mp4_app">
            <a:hlinkClick r:id="" action="ppaction://media"/>
            <a:extLst>
              <a:ext uri="{FF2B5EF4-FFF2-40B4-BE49-F238E27FC236}">
                <a16:creationId xmlns:a16="http://schemas.microsoft.com/office/drawing/2014/main" id="{46E09536-2FAC-4428-BE6D-525EFCE038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1"/>
          <a:stretch>
            <a:fillRect/>
          </a:stretch>
        </p:blipFill>
        <p:spPr>
          <a:xfrm>
            <a:off x="0" y="0"/>
            <a:ext cx="12192276" cy="6858000"/>
          </a:xfrm>
        </p:spPr>
      </p:pic>
      <p:pic>
        <p:nvPicPr>
          <p:cNvPr id="13" name="Picture 12" descr="Graphical user interface, text, application, chat or text message&#10;&#10;Description automatically generated">
            <a:extLst>
              <a:ext uri="{FF2B5EF4-FFF2-40B4-BE49-F238E27FC236}">
                <a16:creationId xmlns:a16="http://schemas.microsoft.com/office/drawing/2014/main" id="{700A07CD-4655-41CA-9348-98DF21E465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375" y="406493"/>
            <a:ext cx="2057400" cy="677871"/>
          </a:xfrm>
          <a:prstGeom prst="rect">
            <a:avLst/>
          </a:prstGeom>
        </p:spPr>
      </p:pic>
    </p:spTree>
    <p:extLst>
      <p:ext uri="{BB962C8B-B14F-4D97-AF65-F5344CB8AC3E}">
        <p14:creationId xmlns:p14="http://schemas.microsoft.com/office/powerpoint/2010/main" val="33276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Ús i manteniment</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p:txBody>
          <a:bodyPr/>
          <a:lstStyle/>
          <a:p>
            <a:r>
              <a:rPr lang="ca-ES" dirty="0"/>
              <a:t>Preocupa el nom d’alguns identificadors, l’ús de </a:t>
            </a:r>
            <a:r>
              <a:rPr lang="ca-ES" dirty="0" err="1"/>
              <a:t>strings</a:t>
            </a:r>
            <a:r>
              <a:rPr lang="ca-ES" dirty="0"/>
              <a:t> de cadenes de caràcters permet entendre alta variabilitat</a:t>
            </a:r>
          </a:p>
          <a:p>
            <a:r>
              <a:rPr lang="ca-ES" dirty="0"/>
              <a:t>Caldria anar efectuant </a:t>
            </a:r>
            <a:r>
              <a:rPr lang="ca-ES" dirty="0" err="1"/>
              <a:t>pulling</a:t>
            </a:r>
            <a:r>
              <a:rPr lang="ca-ES" dirty="0"/>
              <a:t> del nom per si es produeix un canvi avisar del mateix</a:t>
            </a:r>
          </a:p>
          <a:p>
            <a:endParaRPr lang="ca-ES"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C87B37FD-8D95-47C5-8CCE-3B5C41A030D4}"/>
              </a:ext>
            </a:extLst>
          </p:cNvPr>
          <p:cNvSpPr>
            <a:spLocks noGrp="1"/>
          </p:cNvSpPr>
          <p:nvPr>
            <p:ph type="sldNum" sz="quarter" idx="12"/>
          </p:nvPr>
        </p:nvSpPr>
        <p:spPr/>
        <p:txBody>
          <a:bodyPr/>
          <a:lstStyle/>
          <a:p>
            <a:fld id="{5659B20A-8530-4F33-AF7C-B536AE7029D6}" type="slidenum">
              <a:rPr lang="ca-ES" smtClean="0"/>
              <a:t>19</a:t>
            </a:fld>
            <a:endParaRPr lang="ca-ES"/>
          </a:p>
        </p:txBody>
      </p:sp>
      <p:graphicFrame>
        <p:nvGraphicFramePr>
          <p:cNvPr id="7" name="Diagram 6">
            <a:extLst>
              <a:ext uri="{FF2B5EF4-FFF2-40B4-BE49-F238E27FC236}">
                <a16:creationId xmlns:a16="http://schemas.microsoft.com/office/drawing/2014/main" id="{4A14D23E-A195-4AA8-9675-F091484B60CE}"/>
              </a:ext>
            </a:extLst>
          </p:cNvPr>
          <p:cNvGraphicFramePr/>
          <p:nvPr>
            <p:extLst>
              <p:ext uri="{D42A27DB-BD31-4B8C-83A1-F6EECF244321}">
                <p14:modId xmlns:p14="http://schemas.microsoft.com/office/powerpoint/2010/main" val="3732412504"/>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85B52965-434C-4E2E-A6CB-52A2757F81A9}"/>
              </a:ext>
            </a:extLst>
          </p:cNvPr>
          <p:cNvPicPr>
            <a:picLocks noChangeAspect="1"/>
          </p:cNvPicPr>
          <p:nvPr/>
        </p:nvPicPr>
        <p:blipFill rotWithShape="1">
          <a:blip r:embed="rId9"/>
          <a:srcRect l="6875" t="52943" r="66085" b="36062"/>
          <a:stretch/>
        </p:blipFill>
        <p:spPr>
          <a:xfrm>
            <a:off x="699439" y="3793066"/>
            <a:ext cx="10479234" cy="1464734"/>
          </a:xfrm>
          <a:prstGeom prst="rect">
            <a:avLst/>
          </a:prstGeom>
        </p:spPr>
      </p:pic>
      <p:sp>
        <p:nvSpPr>
          <p:cNvPr id="9" name="Rectangle 8">
            <a:extLst>
              <a:ext uri="{FF2B5EF4-FFF2-40B4-BE49-F238E27FC236}">
                <a16:creationId xmlns:a16="http://schemas.microsoft.com/office/drawing/2014/main" id="{27D573F1-2E72-497A-A7D3-4D492C0A72EA}"/>
              </a:ext>
            </a:extLst>
          </p:cNvPr>
          <p:cNvSpPr/>
          <p:nvPr/>
        </p:nvSpPr>
        <p:spPr>
          <a:xfrm>
            <a:off x="5418667" y="3877733"/>
            <a:ext cx="3606800" cy="287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72140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Agenda</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838200" y="1825625"/>
            <a:ext cx="10515600" cy="2847043"/>
          </a:xfrm>
        </p:spPr>
        <p:txBody>
          <a:bodyPr>
            <a:normAutofit fontScale="55000" lnSpcReduction="20000"/>
          </a:bodyPr>
          <a:lstStyle/>
          <a:p>
            <a:r>
              <a:rPr lang="ca-ES" dirty="0"/>
              <a:t>Introducció</a:t>
            </a:r>
          </a:p>
          <a:p>
            <a:r>
              <a:rPr lang="ca-ES" dirty="0"/>
              <a:t>Anàlisis</a:t>
            </a:r>
          </a:p>
          <a:p>
            <a:r>
              <a:rPr lang="ca-ES" dirty="0"/>
              <a:t>Disseny</a:t>
            </a:r>
          </a:p>
          <a:p>
            <a:r>
              <a:rPr lang="ca-ES" dirty="0"/>
              <a:t>Implementació</a:t>
            </a:r>
          </a:p>
          <a:p>
            <a:r>
              <a:rPr lang="ca-ES" dirty="0"/>
              <a:t>Proves</a:t>
            </a:r>
          </a:p>
          <a:p>
            <a:r>
              <a:rPr lang="ca-ES" dirty="0"/>
              <a:t>Ús i manteniment</a:t>
            </a:r>
          </a:p>
          <a:p>
            <a:r>
              <a:rPr lang="ca-ES" dirty="0"/>
              <a:t>Repositori</a:t>
            </a:r>
          </a:p>
          <a:p>
            <a:r>
              <a:rPr lang="ca-ES" dirty="0"/>
              <a:t>Planificació</a:t>
            </a:r>
          </a:p>
          <a:p>
            <a:r>
              <a:rPr lang="ca-ES" dirty="0"/>
              <a:t>Conclusions, recomanacions i crida a l’acció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2</a:t>
            </a:fld>
            <a:endParaRPr lang="ca-ES"/>
          </a:p>
        </p:txBody>
      </p:sp>
    </p:spTree>
    <p:extLst>
      <p:ext uri="{BB962C8B-B14F-4D97-AF65-F5344CB8AC3E}">
        <p14:creationId xmlns:p14="http://schemas.microsoft.com/office/powerpoint/2010/main" val="3976801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23B1C0-8CCE-43AB-8A4A-5594D059D9BE}"/>
              </a:ext>
            </a:extLst>
          </p:cNvPr>
          <p:cNvPicPr>
            <a:picLocks noChangeAspect="1"/>
          </p:cNvPicPr>
          <p:nvPr/>
        </p:nvPicPr>
        <p:blipFill rotWithShape="1">
          <a:blip r:embed="rId3"/>
          <a:srcRect r="50000" b="17273"/>
          <a:stretch/>
        </p:blipFill>
        <p:spPr>
          <a:xfrm>
            <a:off x="7525827" y="1629304"/>
            <a:ext cx="4024295" cy="2288818"/>
          </a:xfrm>
          <a:prstGeom prst="rect">
            <a:avLst/>
          </a:prstGeom>
        </p:spPr>
      </p:pic>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Repositori de dades de recerca</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p:txBody>
          <a:bodyPr/>
          <a:lstStyle/>
          <a:p>
            <a:r>
              <a:rPr lang="ca-ES" b="1" dirty="0"/>
              <a:t>DOI</a:t>
            </a:r>
            <a:r>
              <a:rPr lang="ca-ES" dirty="0"/>
              <a:t>: 10.5281/zenodo.5650736</a:t>
            </a:r>
          </a:p>
          <a:p>
            <a:endParaRPr lang="ca-ES" dirty="0"/>
          </a:p>
          <a:p>
            <a:r>
              <a:rPr lang="ca-ES" b="1" dirty="0"/>
              <a:t>Llicència</a:t>
            </a:r>
            <a:r>
              <a:rPr lang="ca-ES" dirty="0"/>
              <a:t>: CC BY-NC-SA 4.0</a:t>
            </a:r>
          </a:p>
          <a:p>
            <a:pPr lvl="1"/>
            <a:r>
              <a:rPr lang="ca-ES" dirty="0"/>
              <a:t>treball acadèmic</a:t>
            </a:r>
          </a:p>
          <a:p>
            <a:pPr lvl="1"/>
            <a:r>
              <a:rPr lang="ca-ES" dirty="0"/>
              <a:t>a disposició de la comunitat</a:t>
            </a:r>
          </a:p>
          <a:p>
            <a:pPr lvl="1"/>
            <a:r>
              <a:rPr lang="ca-ES" dirty="0"/>
              <a:t>usos no comercials</a:t>
            </a:r>
          </a:p>
          <a:p>
            <a:pPr lvl="1"/>
            <a:endParaRPr lang="ca-ES" dirty="0"/>
          </a:p>
          <a:p>
            <a:r>
              <a:rPr lang="ca-ES" dirty="0"/>
              <a:t>Enllaç: </a:t>
            </a:r>
          </a:p>
          <a:p>
            <a:pPr lvl="1"/>
            <a:r>
              <a:rPr lang="ca-ES" sz="2000" dirty="0">
                <a:hlinkClick r:id="rId4"/>
              </a:rPr>
              <a:t>Proximitat de productes venuts a </a:t>
            </a:r>
            <a:r>
              <a:rPr lang="ca-ES" sz="2000" dirty="0" err="1">
                <a:hlinkClick r:id="rId4"/>
              </a:rPr>
              <a:t>Bonpreu</a:t>
            </a:r>
            <a:r>
              <a:rPr lang="ca-ES" sz="2000" dirty="0">
                <a:hlinkClick r:id="rId4"/>
              </a:rPr>
              <a:t>-Esclat | </a:t>
            </a:r>
            <a:r>
              <a:rPr lang="ca-ES" sz="2000" dirty="0" err="1">
                <a:hlinkClick r:id="rId4"/>
              </a:rPr>
              <a:t>Zenodo</a:t>
            </a:r>
            <a:endParaRPr lang="ca-ES" sz="2000"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5403099F-D1E1-4538-964A-D87109E82EDE}"/>
              </a:ext>
            </a:extLst>
          </p:cNvPr>
          <p:cNvSpPr>
            <a:spLocks noGrp="1"/>
          </p:cNvSpPr>
          <p:nvPr>
            <p:ph type="sldNum" sz="quarter" idx="12"/>
          </p:nvPr>
        </p:nvSpPr>
        <p:spPr/>
        <p:txBody>
          <a:bodyPr/>
          <a:lstStyle/>
          <a:p>
            <a:fld id="{5659B20A-8530-4F33-AF7C-B536AE7029D6}" type="slidenum">
              <a:rPr lang="ca-ES" smtClean="0"/>
              <a:t>20</a:t>
            </a:fld>
            <a:endParaRPr lang="ca-ES"/>
          </a:p>
        </p:txBody>
      </p:sp>
      <p:graphicFrame>
        <p:nvGraphicFramePr>
          <p:cNvPr id="6" name="Diagram 5">
            <a:extLst>
              <a:ext uri="{FF2B5EF4-FFF2-40B4-BE49-F238E27FC236}">
                <a16:creationId xmlns:a16="http://schemas.microsoft.com/office/drawing/2014/main" id="{71B7636A-E7F2-4C55-B7A4-9AE0A240B280}"/>
              </a:ext>
            </a:extLst>
          </p:cNvPr>
          <p:cNvGraphicFramePr/>
          <p:nvPr>
            <p:extLst>
              <p:ext uri="{D42A27DB-BD31-4B8C-83A1-F6EECF244321}">
                <p14:modId xmlns:p14="http://schemas.microsoft.com/office/powerpoint/2010/main" val="3345468682"/>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Picture 12">
            <a:extLst>
              <a:ext uri="{FF2B5EF4-FFF2-40B4-BE49-F238E27FC236}">
                <a16:creationId xmlns:a16="http://schemas.microsoft.com/office/drawing/2014/main" id="{28A09A9B-8922-4B11-9756-775B1E7EF0C8}"/>
              </a:ext>
            </a:extLst>
          </p:cNvPr>
          <p:cNvPicPr>
            <a:picLocks noChangeAspect="1"/>
          </p:cNvPicPr>
          <p:nvPr/>
        </p:nvPicPr>
        <p:blipFill rotWithShape="1">
          <a:blip r:embed="rId3"/>
          <a:srcRect l="30209" t="42654" r="60078" b="39419"/>
          <a:stretch/>
        </p:blipFill>
        <p:spPr>
          <a:xfrm>
            <a:off x="8660869" y="4202469"/>
            <a:ext cx="2943226" cy="1867425"/>
          </a:xfrm>
          <a:prstGeom prst="rect">
            <a:avLst/>
          </a:prstGeom>
        </p:spPr>
      </p:pic>
      <p:sp>
        <p:nvSpPr>
          <p:cNvPr id="14" name="Arrow: Down 13">
            <a:extLst>
              <a:ext uri="{FF2B5EF4-FFF2-40B4-BE49-F238E27FC236}">
                <a16:creationId xmlns:a16="http://schemas.microsoft.com/office/drawing/2014/main" id="{9933794F-0ADB-4AB0-BD1E-FDC0A715979A}"/>
              </a:ext>
            </a:extLst>
          </p:cNvPr>
          <p:cNvSpPr/>
          <p:nvPr/>
        </p:nvSpPr>
        <p:spPr>
          <a:xfrm>
            <a:off x="10168466" y="3268132"/>
            <a:ext cx="268815" cy="1135701"/>
          </a:xfrm>
          <a:prstGeom prst="downArrow">
            <a:avLst/>
          </a:prstGeom>
          <a:solidFill>
            <a:srgbClr val="000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470584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Planificació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7F8F84D8-E426-4984-870F-3921E8CD3C65}"/>
              </a:ext>
            </a:extLst>
          </p:cNvPr>
          <p:cNvSpPr>
            <a:spLocks noGrp="1"/>
          </p:cNvSpPr>
          <p:nvPr>
            <p:ph type="sldNum" sz="quarter" idx="12"/>
          </p:nvPr>
        </p:nvSpPr>
        <p:spPr/>
        <p:txBody>
          <a:bodyPr/>
          <a:lstStyle/>
          <a:p>
            <a:fld id="{5659B20A-8530-4F33-AF7C-B536AE7029D6}" type="slidenum">
              <a:rPr lang="ca-ES" smtClean="0"/>
              <a:t>21</a:t>
            </a:fld>
            <a:endParaRPr lang="ca-ES"/>
          </a:p>
        </p:txBody>
      </p:sp>
      <p:graphicFrame>
        <p:nvGraphicFramePr>
          <p:cNvPr id="7" name="Diagram 6">
            <a:extLst>
              <a:ext uri="{FF2B5EF4-FFF2-40B4-BE49-F238E27FC236}">
                <a16:creationId xmlns:a16="http://schemas.microsoft.com/office/drawing/2014/main" id="{F471C2F9-8149-437C-B303-9B73970A6E25}"/>
              </a:ext>
            </a:extLst>
          </p:cNvPr>
          <p:cNvGraphicFramePr/>
          <p:nvPr>
            <p:extLst>
              <p:ext uri="{D42A27DB-BD31-4B8C-83A1-F6EECF244321}">
                <p14:modId xmlns:p14="http://schemas.microsoft.com/office/powerpoint/2010/main" val="1278191587"/>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87D1CBC3-9352-4BFB-B6E5-D1BC51C0DCF8}"/>
              </a:ext>
            </a:extLst>
          </p:cNvPr>
          <p:cNvPicPr>
            <a:picLocks noChangeAspect="1"/>
          </p:cNvPicPr>
          <p:nvPr/>
        </p:nvPicPr>
        <p:blipFill>
          <a:blip r:embed="rId9"/>
          <a:stretch>
            <a:fillRect/>
          </a:stretch>
        </p:blipFill>
        <p:spPr>
          <a:xfrm>
            <a:off x="838200" y="1320580"/>
            <a:ext cx="10096500" cy="4836619"/>
          </a:xfrm>
          <a:prstGeom prst="rect">
            <a:avLst/>
          </a:prstGeom>
        </p:spPr>
      </p:pic>
    </p:spTree>
    <p:extLst>
      <p:ext uri="{BB962C8B-B14F-4D97-AF65-F5344CB8AC3E}">
        <p14:creationId xmlns:p14="http://schemas.microsoft.com/office/powerpoint/2010/main" val="131849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Conclusions i crida a l’acció</a:t>
            </a:r>
          </a:p>
        </p:txBody>
      </p:sp>
      <p:graphicFrame>
        <p:nvGraphicFramePr>
          <p:cNvPr id="6" name="Content Placeholder 5">
            <a:extLst>
              <a:ext uri="{FF2B5EF4-FFF2-40B4-BE49-F238E27FC236}">
                <a16:creationId xmlns:a16="http://schemas.microsoft.com/office/drawing/2014/main" id="{05913501-5327-45BE-ACD0-7B02061F5661}"/>
              </a:ext>
            </a:extLst>
          </p:cNvPr>
          <p:cNvGraphicFramePr>
            <a:graphicFrameLocks noGrp="1"/>
          </p:cNvGraphicFramePr>
          <p:nvPr>
            <p:ph idx="1"/>
            <p:extLst>
              <p:ext uri="{D42A27DB-BD31-4B8C-83A1-F6EECF244321}">
                <p14:modId xmlns:p14="http://schemas.microsoft.com/office/powerpoint/2010/main" val="1451120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7F8F84D8-E426-4984-870F-3921E8CD3C65}"/>
              </a:ext>
            </a:extLst>
          </p:cNvPr>
          <p:cNvSpPr>
            <a:spLocks noGrp="1"/>
          </p:cNvSpPr>
          <p:nvPr>
            <p:ph type="sldNum" sz="quarter" idx="12"/>
          </p:nvPr>
        </p:nvSpPr>
        <p:spPr/>
        <p:txBody>
          <a:bodyPr/>
          <a:lstStyle/>
          <a:p>
            <a:fld id="{5659B20A-8530-4F33-AF7C-B536AE7029D6}" type="slidenum">
              <a:rPr lang="ca-ES" smtClean="0"/>
              <a:t>22</a:t>
            </a:fld>
            <a:endParaRPr lang="ca-ES"/>
          </a:p>
        </p:txBody>
      </p:sp>
      <p:graphicFrame>
        <p:nvGraphicFramePr>
          <p:cNvPr id="7" name="Diagram 6">
            <a:extLst>
              <a:ext uri="{FF2B5EF4-FFF2-40B4-BE49-F238E27FC236}">
                <a16:creationId xmlns:a16="http://schemas.microsoft.com/office/drawing/2014/main" id="{B18EE9A5-EC65-43F0-8B3B-6E075AF8801D}"/>
              </a:ext>
            </a:extLst>
          </p:cNvPr>
          <p:cNvGraphicFramePr/>
          <p:nvPr>
            <p:extLst>
              <p:ext uri="{D42A27DB-BD31-4B8C-83A1-F6EECF244321}">
                <p14:modId xmlns:p14="http://schemas.microsoft.com/office/powerpoint/2010/main" val="703219098"/>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502426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257-F0E9-4A6C-AD1F-C57EEA9D429D}"/>
              </a:ext>
            </a:extLst>
          </p:cNvPr>
          <p:cNvSpPr>
            <a:spLocks noGrp="1"/>
          </p:cNvSpPr>
          <p:nvPr>
            <p:ph type="title"/>
          </p:nvPr>
        </p:nvSpPr>
        <p:spPr>
          <a:xfrm>
            <a:off x="3640822" y="1709738"/>
            <a:ext cx="7706628" cy="689513"/>
          </a:xfrm>
        </p:spPr>
        <p:txBody>
          <a:bodyPr>
            <a:normAutofit fontScale="90000"/>
          </a:bodyPr>
          <a:lstStyle/>
          <a:p>
            <a:r>
              <a:rPr lang="ca-ES" sz="3600" b="1" dirty="0">
                <a:solidFill>
                  <a:srgbClr val="000075"/>
                </a:solidFill>
                <a:latin typeface="Helvetica Neue (Body)"/>
              </a:rPr>
              <a:t>Gràcies </a:t>
            </a:r>
            <a:br>
              <a:rPr lang="ca-ES" sz="3600" b="1" dirty="0">
                <a:solidFill>
                  <a:srgbClr val="000075"/>
                </a:solidFill>
                <a:latin typeface="Helvetica Neue (Body)"/>
              </a:rPr>
            </a:br>
            <a:r>
              <a:rPr lang="ca-ES" sz="3600" b="1" dirty="0">
                <a:solidFill>
                  <a:srgbClr val="000075"/>
                </a:solidFill>
                <a:latin typeface="Helvetica Neue (Body)"/>
              </a:rPr>
              <a:t>	per la </a:t>
            </a:r>
            <a:br>
              <a:rPr lang="ca-ES" sz="3600" b="1" dirty="0">
                <a:solidFill>
                  <a:srgbClr val="000075"/>
                </a:solidFill>
                <a:latin typeface="Helvetica Neue (Body)"/>
              </a:rPr>
            </a:br>
            <a:r>
              <a:rPr lang="ca-ES" sz="3600" b="1" dirty="0">
                <a:solidFill>
                  <a:srgbClr val="000075"/>
                </a:solidFill>
                <a:latin typeface="Helvetica Neue (Body)"/>
              </a:rPr>
              <a:t>		vostra atenció</a:t>
            </a:r>
            <a:endParaRPr lang="ca-ES" sz="3600" dirty="0">
              <a:solidFill>
                <a:srgbClr val="000075"/>
              </a:solidFill>
            </a:endParaRPr>
          </a:p>
        </p:txBody>
      </p:sp>
      <p:sp>
        <p:nvSpPr>
          <p:cNvPr id="4" name="Slide Number Placeholder 3">
            <a:extLst>
              <a:ext uri="{FF2B5EF4-FFF2-40B4-BE49-F238E27FC236}">
                <a16:creationId xmlns:a16="http://schemas.microsoft.com/office/drawing/2014/main" id="{1E37F519-6765-4A0E-AA1C-7735E3982334}"/>
              </a:ext>
            </a:extLst>
          </p:cNvPr>
          <p:cNvSpPr>
            <a:spLocks noGrp="1"/>
          </p:cNvSpPr>
          <p:nvPr>
            <p:ph type="sldNum" sz="quarter" idx="12"/>
          </p:nvPr>
        </p:nvSpPr>
        <p:spPr/>
        <p:txBody>
          <a:bodyPr/>
          <a:lstStyle/>
          <a:p>
            <a:fld id="{5659B20A-8530-4F33-AF7C-B536AE7029D6}" type="slidenum">
              <a:rPr lang="ca-ES" smtClean="0"/>
              <a:t>23</a:t>
            </a:fld>
            <a:endParaRPr lang="ca-E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5E0AD6F1-8DC7-4C8F-8BD0-3DF5AD85C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9" name="TextBox 8">
            <a:extLst>
              <a:ext uri="{FF2B5EF4-FFF2-40B4-BE49-F238E27FC236}">
                <a16:creationId xmlns:a16="http://schemas.microsoft.com/office/drawing/2014/main" id="{1E4841AF-0739-4293-AEB7-9B0330EEF51E}"/>
              </a:ext>
            </a:extLst>
          </p:cNvPr>
          <p:cNvSpPr txBox="1"/>
          <p:nvPr/>
        </p:nvSpPr>
        <p:spPr>
          <a:xfrm>
            <a:off x="1792320" y="4154233"/>
            <a:ext cx="9481570" cy="338554"/>
          </a:xfrm>
          <a:prstGeom prst="rect">
            <a:avLst/>
          </a:prstGeom>
          <a:noFill/>
        </p:spPr>
        <p:txBody>
          <a:bodyPr wrap="square">
            <a:spAutoFit/>
          </a:bodyPr>
          <a:lstStyle/>
          <a:p>
            <a:r>
              <a:rPr lang="pt-BR" sz="1600" dirty="0" err="1">
                <a:hlinkClick r:id="rId4"/>
              </a:rPr>
              <a:t>joanmorral</a:t>
            </a:r>
            <a:r>
              <a:rPr lang="pt-BR" sz="1600" dirty="0">
                <a:hlinkClick r:id="rId4"/>
              </a:rPr>
              <a:t>/</a:t>
            </a:r>
            <a:r>
              <a:rPr lang="pt-BR" sz="1600" dirty="0" err="1">
                <a:hlinkClick r:id="rId4"/>
              </a:rPr>
              <a:t>producteProximitatScraper</a:t>
            </a:r>
            <a:r>
              <a:rPr lang="pt-BR" sz="1600" dirty="0">
                <a:hlinkClick r:id="rId4"/>
              </a:rPr>
              <a:t>: </a:t>
            </a:r>
            <a:r>
              <a:rPr lang="pt-BR" sz="1600" dirty="0" err="1">
                <a:hlinkClick r:id="rId4"/>
              </a:rPr>
              <a:t>Pràctica</a:t>
            </a:r>
            <a:r>
              <a:rPr lang="pt-BR" sz="1600" dirty="0">
                <a:hlinkClick r:id="rId4"/>
              </a:rPr>
              <a:t> 1 - M2.951. Tipologia i </a:t>
            </a:r>
            <a:r>
              <a:rPr lang="pt-BR" sz="1600" dirty="0" err="1">
                <a:hlinkClick r:id="rId4"/>
              </a:rPr>
              <a:t>cicle</a:t>
            </a:r>
            <a:r>
              <a:rPr lang="pt-BR" sz="1600" dirty="0">
                <a:hlinkClick r:id="rId4"/>
              </a:rPr>
              <a:t> de vida de </a:t>
            </a:r>
            <a:r>
              <a:rPr lang="pt-BR" sz="1600" dirty="0" err="1">
                <a:hlinkClick r:id="rId4"/>
              </a:rPr>
              <a:t>les</a:t>
            </a:r>
            <a:r>
              <a:rPr lang="pt-BR" sz="1600" dirty="0">
                <a:hlinkClick r:id="rId4"/>
              </a:rPr>
              <a:t> </a:t>
            </a:r>
            <a:r>
              <a:rPr lang="pt-BR" sz="1600" dirty="0" err="1">
                <a:hlinkClick r:id="rId4"/>
              </a:rPr>
              <a:t>dades</a:t>
            </a:r>
            <a:r>
              <a:rPr lang="pt-BR" sz="1600" dirty="0">
                <a:hlinkClick r:id="rId4"/>
              </a:rPr>
              <a:t> (github.com)</a:t>
            </a:r>
            <a:endParaRPr lang="ca-ES" sz="1600" dirty="0"/>
          </a:p>
        </p:txBody>
      </p:sp>
      <p:pic>
        <p:nvPicPr>
          <p:cNvPr id="9218" name="Picture 2" descr="Logo GitHub: la historia y el significado del logotipo, la marca y el  símbolo. | png, vector">
            <a:extLst>
              <a:ext uri="{FF2B5EF4-FFF2-40B4-BE49-F238E27FC236}">
                <a16:creationId xmlns:a16="http://schemas.microsoft.com/office/drawing/2014/main" id="{04CCF63E-F4DD-4E8E-A7E1-B8093FD08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432" y="4122067"/>
            <a:ext cx="713888" cy="4138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Zenodo">
            <a:extLst>
              <a:ext uri="{FF2B5EF4-FFF2-40B4-BE49-F238E27FC236}">
                <a16:creationId xmlns:a16="http://schemas.microsoft.com/office/drawing/2014/main" id="{AF0C26A1-EFC4-4A9D-8925-CA7D90777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109" y="4707797"/>
            <a:ext cx="1034533" cy="4138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448194B6-62FB-45CB-A241-AFFCEC12CD4E}"/>
              </a:ext>
            </a:extLst>
          </p:cNvPr>
          <p:cNvSpPr/>
          <p:nvPr/>
        </p:nvSpPr>
        <p:spPr>
          <a:xfrm>
            <a:off x="918109" y="4021662"/>
            <a:ext cx="10355781" cy="1178579"/>
          </a:xfrm>
          <a:prstGeom prst="roundRect">
            <a:avLst/>
          </a:prstGeom>
          <a:noFill/>
          <a:ln>
            <a:solidFill>
              <a:srgbClr val="74ED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TextBox 9">
            <a:extLst>
              <a:ext uri="{FF2B5EF4-FFF2-40B4-BE49-F238E27FC236}">
                <a16:creationId xmlns:a16="http://schemas.microsoft.com/office/drawing/2014/main" id="{5221D776-2C27-429E-82A1-9F92E306DFD0}"/>
              </a:ext>
            </a:extLst>
          </p:cNvPr>
          <p:cNvSpPr txBox="1"/>
          <p:nvPr/>
        </p:nvSpPr>
        <p:spPr>
          <a:xfrm>
            <a:off x="1792320" y="4731727"/>
            <a:ext cx="6096000" cy="338554"/>
          </a:xfrm>
          <a:prstGeom prst="rect">
            <a:avLst/>
          </a:prstGeom>
          <a:noFill/>
        </p:spPr>
        <p:txBody>
          <a:bodyPr wrap="square">
            <a:spAutoFit/>
          </a:bodyPr>
          <a:lstStyle/>
          <a:p>
            <a:r>
              <a:rPr lang="ca-ES" sz="1600" dirty="0">
                <a:hlinkClick r:id="rId7"/>
              </a:rPr>
              <a:t>Proximitat de productes venuts a </a:t>
            </a:r>
            <a:r>
              <a:rPr lang="ca-ES" sz="1600" dirty="0" err="1">
                <a:hlinkClick r:id="rId7"/>
              </a:rPr>
              <a:t>Bonpreu</a:t>
            </a:r>
            <a:r>
              <a:rPr lang="ca-ES" sz="1600" dirty="0">
                <a:hlinkClick r:id="rId7"/>
              </a:rPr>
              <a:t>-Esclat | </a:t>
            </a:r>
            <a:r>
              <a:rPr lang="ca-ES" sz="1600" dirty="0" err="1">
                <a:hlinkClick r:id="rId7"/>
              </a:rPr>
              <a:t>Zenodo</a:t>
            </a:r>
            <a:endParaRPr lang="ca-ES" sz="1600" dirty="0"/>
          </a:p>
        </p:txBody>
      </p:sp>
      <p:sp>
        <p:nvSpPr>
          <p:cNvPr id="12" name="TextBox 11">
            <a:extLst>
              <a:ext uri="{FF2B5EF4-FFF2-40B4-BE49-F238E27FC236}">
                <a16:creationId xmlns:a16="http://schemas.microsoft.com/office/drawing/2014/main" id="{9410485F-9EFA-44A3-9AAF-C4429A4390C7}"/>
              </a:ext>
            </a:extLst>
          </p:cNvPr>
          <p:cNvSpPr txBox="1"/>
          <p:nvPr/>
        </p:nvSpPr>
        <p:spPr>
          <a:xfrm>
            <a:off x="6380157" y="6033664"/>
            <a:ext cx="4614333" cy="584775"/>
          </a:xfrm>
          <a:prstGeom prst="rect">
            <a:avLst/>
          </a:prstGeom>
          <a:noFill/>
        </p:spPr>
        <p:txBody>
          <a:bodyPr wrap="square">
            <a:spAutoFit/>
          </a:bodyPr>
          <a:lstStyle/>
          <a:p>
            <a:r>
              <a:rPr lang="ca-ES" sz="1600" dirty="0">
                <a:hlinkClick r:id="rId8"/>
              </a:rPr>
              <a:t>https://www.linkedin.com/in/nicolas-gonzalez-soler/</a:t>
            </a:r>
            <a:endParaRPr lang="ca-ES" sz="1600" dirty="0"/>
          </a:p>
          <a:p>
            <a:endParaRPr lang="ca-ES" sz="1600" dirty="0"/>
          </a:p>
        </p:txBody>
      </p:sp>
      <p:sp>
        <p:nvSpPr>
          <p:cNvPr id="18" name="TextBox 17">
            <a:extLst>
              <a:ext uri="{FF2B5EF4-FFF2-40B4-BE49-F238E27FC236}">
                <a16:creationId xmlns:a16="http://schemas.microsoft.com/office/drawing/2014/main" id="{44BE8BD7-8D33-4572-9D4A-9BBBDCEC0AFA}"/>
              </a:ext>
            </a:extLst>
          </p:cNvPr>
          <p:cNvSpPr txBox="1"/>
          <p:nvPr/>
        </p:nvSpPr>
        <p:spPr>
          <a:xfrm>
            <a:off x="1792320" y="6046133"/>
            <a:ext cx="6096000" cy="584775"/>
          </a:xfrm>
          <a:prstGeom prst="rect">
            <a:avLst/>
          </a:prstGeom>
          <a:noFill/>
        </p:spPr>
        <p:txBody>
          <a:bodyPr wrap="square">
            <a:spAutoFit/>
          </a:bodyPr>
          <a:lstStyle/>
          <a:p>
            <a:r>
              <a:rPr lang="ca-ES" sz="1600" b="0" i="0" dirty="0">
                <a:effectLst/>
                <a:latin typeface="-apple-system"/>
                <a:hlinkClick r:id="rId9"/>
              </a:rPr>
              <a:t>www.linkedin.com/in/joan-morral-ventura</a:t>
            </a:r>
            <a:endParaRPr lang="ca-ES" sz="1600" b="0" i="0" dirty="0">
              <a:effectLst/>
              <a:latin typeface="-apple-system"/>
            </a:endParaRPr>
          </a:p>
          <a:p>
            <a:endParaRPr lang="ca-ES" sz="1600" dirty="0"/>
          </a:p>
        </p:txBody>
      </p:sp>
      <p:pic>
        <p:nvPicPr>
          <p:cNvPr id="2052" name="Picture 4" descr="Icono linkedin, negro, logotipo">
            <a:extLst>
              <a:ext uri="{FF2B5EF4-FFF2-40B4-BE49-F238E27FC236}">
                <a16:creationId xmlns:a16="http://schemas.microsoft.com/office/drawing/2014/main" id="{5B5CEEEE-C604-4BD0-B4B2-F23604C8B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0762" y="6066428"/>
            <a:ext cx="298360" cy="2983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cono linkedin, negro, logotipo">
            <a:extLst>
              <a:ext uri="{FF2B5EF4-FFF2-40B4-BE49-F238E27FC236}">
                <a16:creationId xmlns:a16="http://schemas.microsoft.com/office/drawing/2014/main" id="{8F034407-C7F9-4265-B7C2-B56CC2BBEA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77" y="6062751"/>
            <a:ext cx="298360" cy="29836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07387902-8E46-41AD-BDC4-F91DCB787918}"/>
              </a:ext>
            </a:extLst>
          </p:cNvPr>
          <p:cNvSpPr txBox="1">
            <a:spLocks/>
          </p:cNvSpPr>
          <p:nvPr/>
        </p:nvSpPr>
        <p:spPr>
          <a:xfrm>
            <a:off x="1786621" y="5731933"/>
            <a:ext cx="3538912" cy="38441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a-ES" sz="1600" b="1" dirty="0">
                <a:solidFill>
                  <a:srgbClr val="000075"/>
                </a:solidFill>
                <a:latin typeface="Helvetica Neue (Body)"/>
              </a:rPr>
              <a:t>Joan Morral Ventura</a:t>
            </a:r>
            <a:endParaRPr lang="ca-ES" sz="1600" dirty="0">
              <a:solidFill>
                <a:srgbClr val="000075"/>
              </a:solidFill>
            </a:endParaRPr>
          </a:p>
        </p:txBody>
      </p:sp>
      <p:sp>
        <p:nvSpPr>
          <p:cNvPr id="23" name="Title 1">
            <a:extLst>
              <a:ext uri="{FF2B5EF4-FFF2-40B4-BE49-F238E27FC236}">
                <a16:creationId xmlns:a16="http://schemas.microsoft.com/office/drawing/2014/main" id="{3BCCA0E9-4151-411F-A549-9575A25B1398}"/>
              </a:ext>
            </a:extLst>
          </p:cNvPr>
          <p:cNvSpPr txBox="1">
            <a:spLocks/>
          </p:cNvSpPr>
          <p:nvPr/>
        </p:nvSpPr>
        <p:spPr>
          <a:xfrm>
            <a:off x="6374458" y="5711496"/>
            <a:ext cx="3538912" cy="38441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a-ES" sz="1600" b="1" dirty="0">
                <a:solidFill>
                  <a:srgbClr val="000075"/>
                </a:solidFill>
                <a:latin typeface="Helvetica Neue (Body)"/>
              </a:rPr>
              <a:t>Nicolas González Soler</a:t>
            </a:r>
            <a:endParaRPr lang="ca-ES" sz="1600" dirty="0">
              <a:solidFill>
                <a:srgbClr val="000075"/>
              </a:solidFill>
            </a:endParaRPr>
          </a:p>
        </p:txBody>
      </p:sp>
    </p:spTree>
    <p:extLst>
      <p:ext uri="{BB962C8B-B14F-4D97-AF65-F5344CB8AC3E}">
        <p14:creationId xmlns:p14="http://schemas.microsoft.com/office/powerpoint/2010/main" val="417889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LA FAGEDA Iogurt natural">
            <a:extLst>
              <a:ext uri="{FF2B5EF4-FFF2-40B4-BE49-F238E27FC236}">
                <a16:creationId xmlns:a16="http://schemas.microsoft.com/office/drawing/2014/main" id="{F3A4E337-1BEB-4ED0-ACB3-947E444A3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949" y="3345622"/>
            <a:ext cx="1298897" cy="12988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RVAIS Iogurt natural">
            <a:extLst>
              <a:ext uri="{FF2B5EF4-FFF2-40B4-BE49-F238E27FC236}">
                <a16:creationId xmlns:a16="http://schemas.microsoft.com/office/drawing/2014/main" id="{E9227C0A-A6C1-441F-AA4B-84C6C6E7A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872" y="2628564"/>
            <a:ext cx="1025030" cy="10250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Introducció</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p:txBody>
          <a:bodyPr/>
          <a:lstStyle/>
          <a:p>
            <a:r>
              <a:rPr lang="ca-ES" dirty="0"/>
              <a:t>Cas d’exemple: iogurts</a:t>
            </a:r>
          </a:p>
          <a:p>
            <a:endParaRPr lang="ca-ES" dirty="0"/>
          </a:p>
          <a:p>
            <a:pPr marL="0" indent="0">
              <a:buNone/>
            </a:pPr>
            <a:endParaRPr lang="ca-ES" dirty="0"/>
          </a:p>
          <a:p>
            <a:endParaRPr lang="ca-ES" dirty="0"/>
          </a:p>
          <a:p>
            <a:endParaRPr lang="ca-ES" dirty="0"/>
          </a:p>
          <a:p>
            <a:endParaRPr lang="ca-ES" dirty="0"/>
          </a:p>
          <a:p>
            <a:r>
              <a:rPr lang="ca-ES" dirty="0" err="1"/>
              <a:t>The</a:t>
            </a:r>
            <a:r>
              <a:rPr lang="ca-ES" dirty="0"/>
              <a:t> global </a:t>
            </a:r>
            <a:r>
              <a:rPr lang="ca-ES" dirty="0" err="1"/>
              <a:t>goals</a:t>
            </a:r>
            <a:r>
              <a:rPr lang="ca-ES" dirty="0"/>
              <a:t>:</a:t>
            </a:r>
          </a:p>
          <a:p>
            <a:pPr lvl="1"/>
            <a:r>
              <a:rPr lang="ca-ES" dirty="0"/>
              <a:t>#12 Consum responsable</a:t>
            </a:r>
          </a:p>
          <a:p>
            <a:pPr lvl="1"/>
            <a:endParaRPr lang="ca-ES"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3</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EE666B29-FA5F-4AE0-BA5A-BBD254C295AF}"/>
              </a:ext>
            </a:extLst>
          </p:cNvPr>
          <p:cNvSpPr txBox="1"/>
          <p:nvPr/>
        </p:nvSpPr>
        <p:spPr>
          <a:xfrm>
            <a:off x="1258347" y="2412218"/>
            <a:ext cx="2189527" cy="1569660"/>
          </a:xfrm>
          <a:prstGeom prst="rect">
            <a:avLst/>
          </a:prstGeom>
          <a:noFill/>
        </p:spPr>
        <p:txBody>
          <a:bodyPr wrap="square" rtlCol="0">
            <a:spAutoFit/>
          </a:bodyPr>
          <a:lstStyle/>
          <a:p>
            <a:r>
              <a:rPr lang="ca-ES" sz="4400" dirty="0"/>
              <a:t>🤷‍♀️</a:t>
            </a:r>
          </a:p>
          <a:p>
            <a:r>
              <a:rPr lang="ca-ES" sz="2000" dirty="0"/>
              <a:t>Laura, 35 anys</a:t>
            </a:r>
          </a:p>
          <a:p>
            <a:r>
              <a:rPr lang="ca-ES" sz="2000" i="1" dirty="0"/>
              <a:t>Vic</a:t>
            </a:r>
          </a:p>
          <a:p>
            <a:r>
              <a:rPr lang="ca-ES" sz="1200" dirty="0"/>
              <a:t>Vol comprar iogurts</a:t>
            </a:r>
          </a:p>
        </p:txBody>
      </p:sp>
      <p:sp>
        <p:nvSpPr>
          <p:cNvPr id="10" name="TextBox 9">
            <a:extLst>
              <a:ext uri="{FF2B5EF4-FFF2-40B4-BE49-F238E27FC236}">
                <a16:creationId xmlns:a16="http://schemas.microsoft.com/office/drawing/2014/main" id="{C36F80CA-CCF5-48D6-988E-78C16CAF7672}"/>
              </a:ext>
            </a:extLst>
          </p:cNvPr>
          <p:cNvSpPr txBox="1"/>
          <p:nvPr/>
        </p:nvSpPr>
        <p:spPr>
          <a:xfrm>
            <a:off x="3308320" y="2493627"/>
            <a:ext cx="908372" cy="369332"/>
          </a:xfrm>
          <a:prstGeom prst="rect">
            <a:avLst/>
          </a:prstGeom>
          <a:noFill/>
        </p:spPr>
        <p:txBody>
          <a:bodyPr wrap="square" rtlCol="0">
            <a:spAutoFit/>
          </a:bodyPr>
          <a:lstStyle/>
          <a:p>
            <a:r>
              <a:rPr lang="ca-ES" dirty="0"/>
              <a:t>❓💲</a:t>
            </a:r>
          </a:p>
        </p:txBody>
      </p:sp>
      <p:cxnSp>
        <p:nvCxnSpPr>
          <p:cNvPr id="14" name="Straight Arrow Connector 13">
            <a:extLst>
              <a:ext uri="{FF2B5EF4-FFF2-40B4-BE49-F238E27FC236}">
                <a16:creationId xmlns:a16="http://schemas.microsoft.com/office/drawing/2014/main" id="{01F1D8BE-F58B-4510-B0D0-0843467D0749}"/>
              </a:ext>
            </a:extLst>
          </p:cNvPr>
          <p:cNvCxnSpPr/>
          <p:nvPr/>
        </p:nvCxnSpPr>
        <p:spPr>
          <a:xfrm flipV="1">
            <a:off x="2936845" y="2678293"/>
            <a:ext cx="1800225" cy="426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BFEE5-AFE7-4DE6-BA7D-9A41F16BDCAE}"/>
              </a:ext>
            </a:extLst>
          </p:cNvPr>
          <p:cNvCxnSpPr>
            <a:cxnSpLocks/>
          </p:cNvCxnSpPr>
          <p:nvPr/>
        </p:nvCxnSpPr>
        <p:spPr>
          <a:xfrm>
            <a:off x="2936932" y="3112682"/>
            <a:ext cx="1800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D76BF7-9A9E-4CB1-B522-5955D1DC5D67}"/>
              </a:ext>
            </a:extLst>
          </p:cNvPr>
          <p:cNvSpPr txBox="1"/>
          <p:nvPr/>
        </p:nvSpPr>
        <p:spPr>
          <a:xfrm>
            <a:off x="3308320" y="3322468"/>
            <a:ext cx="908372" cy="369332"/>
          </a:xfrm>
          <a:prstGeom prst="rect">
            <a:avLst/>
          </a:prstGeom>
          <a:noFill/>
        </p:spPr>
        <p:txBody>
          <a:bodyPr wrap="square" rtlCol="0">
            <a:spAutoFit/>
          </a:bodyPr>
          <a:lstStyle/>
          <a:p>
            <a:r>
              <a:rPr lang="ca-ES" dirty="0"/>
              <a:t>❓💲</a:t>
            </a:r>
          </a:p>
        </p:txBody>
      </p:sp>
      <p:cxnSp>
        <p:nvCxnSpPr>
          <p:cNvPr id="21" name="Straight Arrow Connector 20">
            <a:extLst>
              <a:ext uri="{FF2B5EF4-FFF2-40B4-BE49-F238E27FC236}">
                <a16:creationId xmlns:a16="http://schemas.microsoft.com/office/drawing/2014/main" id="{40D023FC-37AD-4048-BC72-2E507CF4D116}"/>
              </a:ext>
            </a:extLst>
          </p:cNvPr>
          <p:cNvCxnSpPr>
            <a:cxnSpLocks/>
          </p:cNvCxnSpPr>
          <p:nvPr/>
        </p:nvCxnSpPr>
        <p:spPr>
          <a:xfrm>
            <a:off x="2936845" y="3112682"/>
            <a:ext cx="1728131" cy="47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A2F13EA-CB4E-45BA-97B3-B0FB4F1C3072}"/>
              </a:ext>
            </a:extLst>
          </p:cNvPr>
          <p:cNvSpPr txBox="1"/>
          <p:nvPr/>
        </p:nvSpPr>
        <p:spPr>
          <a:xfrm>
            <a:off x="3740701" y="2902134"/>
            <a:ext cx="908372" cy="369332"/>
          </a:xfrm>
          <a:prstGeom prst="rect">
            <a:avLst/>
          </a:prstGeom>
          <a:noFill/>
        </p:spPr>
        <p:txBody>
          <a:bodyPr wrap="square" rtlCol="0">
            <a:spAutoFit/>
          </a:bodyPr>
          <a:lstStyle/>
          <a:p>
            <a:r>
              <a:rPr lang="ca-ES" dirty="0"/>
              <a:t>❓💲</a:t>
            </a:r>
          </a:p>
        </p:txBody>
      </p:sp>
      <p:pic>
        <p:nvPicPr>
          <p:cNvPr id="27" name="Picture 26">
            <a:extLst>
              <a:ext uri="{FF2B5EF4-FFF2-40B4-BE49-F238E27FC236}">
                <a16:creationId xmlns:a16="http://schemas.microsoft.com/office/drawing/2014/main" id="{D9D5502F-4FE5-4A20-8E97-CF2C50811828}"/>
              </a:ext>
            </a:extLst>
          </p:cNvPr>
          <p:cNvPicPr>
            <a:picLocks noChangeAspect="1"/>
          </p:cNvPicPr>
          <p:nvPr/>
        </p:nvPicPr>
        <p:blipFill>
          <a:blip r:embed="rId11"/>
          <a:stretch>
            <a:fillRect/>
          </a:stretch>
        </p:blipFill>
        <p:spPr>
          <a:xfrm>
            <a:off x="4737070" y="1893885"/>
            <a:ext cx="1965733" cy="820396"/>
          </a:xfrm>
          <a:prstGeom prst="rect">
            <a:avLst/>
          </a:prstGeom>
        </p:spPr>
      </p:pic>
      <p:pic>
        <p:nvPicPr>
          <p:cNvPr id="33" name="Picture 8" descr="GRANJA ARMENGOL Iogurt natural">
            <a:extLst>
              <a:ext uri="{FF2B5EF4-FFF2-40B4-BE49-F238E27FC236}">
                <a16:creationId xmlns:a16="http://schemas.microsoft.com/office/drawing/2014/main" id="{0238659D-30F6-464D-85F2-B1EC2A0818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7043" y="1782797"/>
            <a:ext cx="990775" cy="9907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1AAA724-317E-40E3-8123-60E756AADF25}"/>
              </a:ext>
            </a:extLst>
          </p:cNvPr>
          <p:cNvSpPr txBox="1"/>
          <p:nvPr/>
        </p:nvSpPr>
        <p:spPr>
          <a:xfrm>
            <a:off x="7494499" y="2062740"/>
            <a:ext cx="2037403" cy="430887"/>
          </a:xfrm>
          <a:prstGeom prst="rect">
            <a:avLst/>
          </a:prstGeom>
          <a:noFill/>
        </p:spPr>
        <p:txBody>
          <a:bodyPr wrap="square" rtlCol="0">
            <a:spAutoFit/>
          </a:bodyPr>
          <a:lstStyle/>
          <a:p>
            <a:r>
              <a:rPr lang="pt-BR" sz="1100" b="0" i="0" dirty="0">
                <a:solidFill>
                  <a:srgbClr val="363435"/>
                </a:solidFill>
                <a:effectLst/>
                <a:latin typeface="Roboto" panose="02000000000000000000" pitchFamily="2" charset="0"/>
              </a:rPr>
              <a:t>JOAN PUJOL MASSAGUER</a:t>
            </a:r>
            <a:br>
              <a:rPr lang="pt-BR" sz="1100" dirty="0"/>
            </a:br>
            <a:r>
              <a:rPr lang="pt-BR" sz="1100" b="0" i="0" dirty="0">
                <a:solidFill>
                  <a:srgbClr val="363435"/>
                </a:solidFill>
                <a:effectLst/>
                <a:latin typeface="Roboto" panose="02000000000000000000" pitchFamily="2" charset="0"/>
              </a:rPr>
              <a:t>Mas Pujol s/n 08503, GURB</a:t>
            </a:r>
            <a:endParaRPr lang="ca-ES" sz="1100" dirty="0"/>
          </a:p>
        </p:txBody>
      </p:sp>
      <p:pic>
        <p:nvPicPr>
          <p:cNvPr id="29" name="Picture 28">
            <a:extLst>
              <a:ext uri="{FF2B5EF4-FFF2-40B4-BE49-F238E27FC236}">
                <a16:creationId xmlns:a16="http://schemas.microsoft.com/office/drawing/2014/main" id="{4C7AD315-F4C1-49C5-BBA7-40E58BF96369}"/>
              </a:ext>
            </a:extLst>
          </p:cNvPr>
          <p:cNvPicPr>
            <a:picLocks noChangeAspect="1"/>
          </p:cNvPicPr>
          <p:nvPr/>
        </p:nvPicPr>
        <p:blipFill>
          <a:blip r:embed="rId13"/>
          <a:stretch>
            <a:fillRect/>
          </a:stretch>
        </p:blipFill>
        <p:spPr>
          <a:xfrm>
            <a:off x="4760756" y="2720437"/>
            <a:ext cx="1938290" cy="818173"/>
          </a:xfrm>
          <a:prstGeom prst="rect">
            <a:avLst/>
          </a:prstGeom>
        </p:spPr>
      </p:pic>
      <p:sp>
        <p:nvSpPr>
          <p:cNvPr id="40" name="TextBox 39">
            <a:extLst>
              <a:ext uri="{FF2B5EF4-FFF2-40B4-BE49-F238E27FC236}">
                <a16:creationId xmlns:a16="http://schemas.microsoft.com/office/drawing/2014/main" id="{87606568-4128-4D9C-82B3-9B64399971DF}"/>
              </a:ext>
            </a:extLst>
          </p:cNvPr>
          <p:cNvSpPr txBox="1"/>
          <p:nvPr/>
        </p:nvSpPr>
        <p:spPr>
          <a:xfrm>
            <a:off x="7859902" y="3015689"/>
            <a:ext cx="2832769" cy="430887"/>
          </a:xfrm>
          <a:prstGeom prst="rect">
            <a:avLst/>
          </a:prstGeom>
          <a:noFill/>
        </p:spPr>
        <p:txBody>
          <a:bodyPr wrap="square" rtlCol="0">
            <a:spAutoFit/>
          </a:bodyPr>
          <a:lstStyle/>
          <a:p>
            <a:r>
              <a:rPr lang="es-ES" sz="1100" b="0" i="0" dirty="0">
                <a:solidFill>
                  <a:srgbClr val="363435"/>
                </a:solidFill>
                <a:effectLst/>
                <a:latin typeface="Roboto" panose="02000000000000000000" pitchFamily="2" charset="0"/>
              </a:rPr>
              <a:t>DANONE, SA</a:t>
            </a:r>
            <a:br>
              <a:rPr lang="es-ES" sz="1100" dirty="0"/>
            </a:br>
            <a:r>
              <a:rPr lang="es-ES" sz="1100" b="0" i="0" dirty="0">
                <a:solidFill>
                  <a:srgbClr val="363435"/>
                </a:solidFill>
                <a:effectLst/>
                <a:latin typeface="Roboto" panose="02000000000000000000" pitchFamily="2" charset="0"/>
              </a:rPr>
              <a:t>C/ BUENOS AIRES, 21 08029, BARCELONA</a:t>
            </a:r>
            <a:endParaRPr lang="ca-ES" sz="1100" dirty="0"/>
          </a:p>
        </p:txBody>
      </p:sp>
      <p:sp>
        <p:nvSpPr>
          <p:cNvPr id="41" name="TextBox 40">
            <a:extLst>
              <a:ext uri="{FF2B5EF4-FFF2-40B4-BE49-F238E27FC236}">
                <a16:creationId xmlns:a16="http://schemas.microsoft.com/office/drawing/2014/main" id="{68392C9B-15B0-415C-A9E5-977CC7657E2F}"/>
              </a:ext>
            </a:extLst>
          </p:cNvPr>
          <p:cNvSpPr txBox="1"/>
          <p:nvPr/>
        </p:nvSpPr>
        <p:spPr>
          <a:xfrm>
            <a:off x="7859901" y="3766743"/>
            <a:ext cx="2743200" cy="430887"/>
          </a:xfrm>
          <a:prstGeom prst="rect">
            <a:avLst/>
          </a:prstGeom>
          <a:noFill/>
        </p:spPr>
        <p:txBody>
          <a:bodyPr wrap="square" rtlCol="0">
            <a:spAutoFit/>
          </a:bodyPr>
          <a:lstStyle/>
          <a:p>
            <a:r>
              <a:rPr lang="ca-ES" sz="1100" b="0" i="0" dirty="0">
                <a:solidFill>
                  <a:srgbClr val="363435"/>
                </a:solidFill>
                <a:effectLst/>
                <a:latin typeface="Roboto" panose="02000000000000000000" pitchFamily="2" charset="0"/>
              </a:rPr>
              <a:t>LA FAGEDA FUNDACIÓ</a:t>
            </a:r>
            <a:br>
              <a:rPr lang="ca-ES" sz="1100" dirty="0"/>
            </a:br>
            <a:r>
              <a:rPr lang="ca-ES" sz="1100" b="0" i="0" dirty="0">
                <a:solidFill>
                  <a:srgbClr val="363435"/>
                </a:solidFill>
                <a:effectLst/>
                <a:latin typeface="Roboto" panose="02000000000000000000" pitchFamily="2" charset="0"/>
              </a:rPr>
              <a:t>MAS ELS CASALS, S/N 17811, STA.PAU</a:t>
            </a:r>
            <a:endParaRPr lang="ca-ES" sz="1100" dirty="0"/>
          </a:p>
        </p:txBody>
      </p:sp>
      <p:pic>
        <p:nvPicPr>
          <p:cNvPr id="43" name="Picture 42" descr="Graphical user interface, application, company name&#10;&#10;Description automatically generated">
            <a:extLst>
              <a:ext uri="{FF2B5EF4-FFF2-40B4-BE49-F238E27FC236}">
                <a16:creationId xmlns:a16="http://schemas.microsoft.com/office/drawing/2014/main" id="{A60F0335-0FE8-4714-9A00-64A5E0B0D7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4872" y="4491969"/>
            <a:ext cx="3424863" cy="1684994"/>
          </a:xfrm>
          <a:prstGeom prst="rect">
            <a:avLst/>
          </a:prstGeom>
        </p:spPr>
      </p:pic>
      <p:pic>
        <p:nvPicPr>
          <p:cNvPr id="35" name="Picture 34">
            <a:extLst>
              <a:ext uri="{FF2B5EF4-FFF2-40B4-BE49-F238E27FC236}">
                <a16:creationId xmlns:a16="http://schemas.microsoft.com/office/drawing/2014/main" id="{861F32DF-6722-4060-B0BF-DDF2333EE702}"/>
              </a:ext>
            </a:extLst>
          </p:cNvPr>
          <p:cNvPicPr>
            <a:picLocks noChangeAspect="1"/>
          </p:cNvPicPr>
          <p:nvPr/>
        </p:nvPicPr>
        <p:blipFill>
          <a:blip r:embed="rId15"/>
          <a:stretch>
            <a:fillRect/>
          </a:stretch>
        </p:blipFill>
        <p:spPr>
          <a:xfrm>
            <a:off x="4766501" y="3552584"/>
            <a:ext cx="1932545" cy="821250"/>
          </a:xfrm>
          <a:prstGeom prst="rect">
            <a:avLst/>
          </a:prstGeom>
        </p:spPr>
      </p:pic>
      <p:sp>
        <p:nvSpPr>
          <p:cNvPr id="36" name="TextBox 35">
            <a:extLst>
              <a:ext uri="{FF2B5EF4-FFF2-40B4-BE49-F238E27FC236}">
                <a16:creationId xmlns:a16="http://schemas.microsoft.com/office/drawing/2014/main" id="{7B9BDA19-7222-476C-9EE4-51721F933A11}"/>
              </a:ext>
            </a:extLst>
          </p:cNvPr>
          <p:cNvSpPr txBox="1"/>
          <p:nvPr/>
        </p:nvSpPr>
        <p:spPr>
          <a:xfrm>
            <a:off x="10731528" y="1990614"/>
            <a:ext cx="1107347" cy="523220"/>
          </a:xfrm>
          <a:prstGeom prst="rect">
            <a:avLst/>
          </a:prstGeom>
          <a:noFill/>
        </p:spPr>
        <p:txBody>
          <a:bodyPr wrap="square" rtlCol="0">
            <a:spAutoFit/>
          </a:bodyPr>
          <a:lstStyle/>
          <a:p>
            <a:r>
              <a:rPr lang="ca-ES" sz="2800" dirty="0"/>
              <a:t>5.6km</a:t>
            </a:r>
          </a:p>
        </p:txBody>
      </p:sp>
      <p:sp>
        <p:nvSpPr>
          <p:cNvPr id="47" name="TextBox 46">
            <a:extLst>
              <a:ext uri="{FF2B5EF4-FFF2-40B4-BE49-F238E27FC236}">
                <a16:creationId xmlns:a16="http://schemas.microsoft.com/office/drawing/2014/main" id="{6234E7F4-3026-4C2E-8A2F-6460140C68E3}"/>
              </a:ext>
            </a:extLst>
          </p:cNvPr>
          <p:cNvSpPr txBox="1"/>
          <p:nvPr/>
        </p:nvSpPr>
        <p:spPr>
          <a:xfrm>
            <a:off x="10731529" y="2840197"/>
            <a:ext cx="1107347" cy="523220"/>
          </a:xfrm>
          <a:prstGeom prst="rect">
            <a:avLst/>
          </a:prstGeom>
          <a:noFill/>
        </p:spPr>
        <p:txBody>
          <a:bodyPr wrap="square" rtlCol="0">
            <a:spAutoFit/>
          </a:bodyPr>
          <a:lstStyle/>
          <a:p>
            <a:r>
              <a:rPr lang="ca-ES" sz="2800" dirty="0"/>
              <a:t>73km</a:t>
            </a:r>
          </a:p>
        </p:txBody>
      </p:sp>
      <p:sp>
        <p:nvSpPr>
          <p:cNvPr id="48" name="TextBox 47">
            <a:extLst>
              <a:ext uri="{FF2B5EF4-FFF2-40B4-BE49-F238E27FC236}">
                <a16:creationId xmlns:a16="http://schemas.microsoft.com/office/drawing/2014/main" id="{6084C0E0-7858-432E-852E-EDCB64CC7C93}"/>
              </a:ext>
            </a:extLst>
          </p:cNvPr>
          <p:cNvSpPr txBox="1"/>
          <p:nvPr/>
        </p:nvSpPr>
        <p:spPr>
          <a:xfrm>
            <a:off x="10731835" y="3728880"/>
            <a:ext cx="1107347" cy="523220"/>
          </a:xfrm>
          <a:prstGeom prst="rect">
            <a:avLst/>
          </a:prstGeom>
          <a:noFill/>
        </p:spPr>
        <p:txBody>
          <a:bodyPr wrap="square" rtlCol="0">
            <a:spAutoFit/>
          </a:bodyPr>
          <a:lstStyle/>
          <a:p>
            <a:r>
              <a:rPr lang="ca-ES" sz="2800" dirty="0"/>
              <a:t>50km</a:t>
            </a:r>
          </a:p>
        </p:txBody>
      </p:sp>
    </p:spTree>
    <p:extLst>
      <p:ext uri="{BB962C8B-B14F-4D97-AF65-F5344CB8AC3E}">
        <p14:creationId xmlns:p14="http://schemas.microsoft.com/office/powerpoint/2010/main" val="254888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4" grpId="0"/>
      <p:bldP spid="34" grpId="0"/>
      <p:bldP spid="40" grpId="0"/>
      <p:bldP spid="41" grpId="0"/>
      <p:bldP spid="3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Introducció</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p:txBody>
          <a:bodyPr/>
          <a:lstStyle/>
          <a:p>
            <a:r>
              <a:rPr lang="ca-ES" dirty="0"/>
              <a:t>Proposta:</a:t>
            </a:r>
          </a:p>
          <a:p>
            <a:pPr lvl="1"/>
            <a:r>
              <a:rPr lang="ca-ES" b="1" dirty="0"/>
              <a:t>Fer ús de data analítics per ajudar el client a escollir proximitat</a:t>
            </a:r>
          </a:p>
          <a:p>
            <a:endParaRPr lang="ca-ES" dirty="0"/>
          </a:p>
          <a:p>
            <a:r>
              <a:rPr lang="ca-ES" dirty="0"/>
              <a:t>Pregunta motora:</a:t>
            </a:r>
          </a:p>
          <a:p>
            <a:pPr lvl="1"/>
            <a:r>
              <a:rPr lang="ca-ES" b="1" dirty="0"/>
              <a:t>Què passaria si la teva llista de la compra es convertís en un mapa?</a:t>
            </a:r>
          </a:p>
          <a:p>
            <a:endParaRPr lang="ca-ES" dirty="0"/>
          </a:p>
          <a:p>
            <a:r>
              <a:rPr lang="ca-ES" dirty="0"/>
              <a:t>On aplicar-ho?:</a:t>
            </a:r>
          </a:p>
          <a:p>
            <a:pPr lvl="1"/>
            <a:r>
              <a:rPr lang="ca-ES" dirty="0"/>
              <a:t>Compra online de </a:t>
            </a:r>
            <a:r>
              <a:rPr lang="ca-ES" dirty="0" err="1"/>
              <a:t>BonPreu</a:t>
            </a:r>
            <a:r>
              <a:rPr lang="ca-ES" dirty="0"/>
              <a:t> Esclat</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4</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568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Introducció</a:t>
            </a:r>
          </a:p>
        </p:txBody>
      </p:sp>
      <p:graphicFrame>
        <p:nvGraphicFramePr>
          <p:cNvPr id="5" name="Content Placeholder 4">
            <a:extLst>
              <a:ext uri="{FF2B5EF4-FFF2-40B4-BE49-F238E27FC236}">
                <a16:creationId xmlns:a16="http://schemas.microsoft.com/office/drawing/2014/main" id="{310BC7A3-5590-4C60-8D4B-F56FE8D6E0B5}"/>
              </a:ext>
            </a:extLst>
          </p:cNvPr>
          <p:cNvGraphicFramePr>
            <a:graphicFrameLocks noGrp="1"/>
          </p:cNvGraphicFramePr>
          <p:nvPr>
            <p:ph idx="1"/>
            <p:extLst>
              <p:ext uri="{D42A27DB-BD31-4B8C-83A1-F6EECF244321}">
                <p14:modId xmlns:p14="http://schemas.microsoft.com/office/powerpoint/2010/main" val="2805012494"/>
              </p:ext>
            </p:extLst>
          </p:nvPr>
        </p:nvGraphicFramePr>
        <p:xfrm>
          <a:off x="838200" y="1825625"/>
          <a:ext cx="10515600" cy="341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5</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extLst>
              <p:ext uri="{D42A27DB-BD31-4B8C-83A1-F6EECF244321}">
                <p14:modId xmlns:p14="http://schemas.microsoft.com/office/powerpoint/2010/main" val="46402182"/>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Arrow: Down 2">
            <a:extLst>
              <a:ext uri="{FF2B5EF4-FFF2-40B4-BE49-F238E27FC236}">
                <a16:creationId xmlns:a16="http://schemas.microsoft.com/office/drawing/2014/main" id="{31B9DEE4-3631-4A92-954E-58D08AA8EBDA}"/>
              </a:ext>
            </a:extLst>
          </p:cNvPr>
          <p:cNvSpPr/>
          <p:nvPr/>
        </p:nvSpPr>
        <p:spPr>
          <a:xfrm>
            <a:off x="1673602" y="5087106"/>
            <a:ext cx="604007" cy="453006"/>
          </a:xfrm>
          <a:prstGeom prst="downArrow">
            <a:avLst/>
          </a:prstGeom>
          <a:solidFill>
            <a:srgbClr val="000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TextBox 9">
            <a:extLst>
              <a:ext uri="{FF2B5EF4-FFF2-40B4-BE49-F238E27FC236}">
                <a16:creationId xmlns:a16="http://schemas.microsoft.com/office/drawing/2014/main" id="{2A10C048-ED9E-4849-863C-11AFAB055D71}"/>
              </a:ext>
            </a:extLst>
          </p:cNvPr>
          <p:cNvSpPr txBox="1"/>
          <p:nvPr/>
        </p:nvSpPr>
        <p:spPr>
          <a:xfrm>
            <a:off x="7139029" y="5606350"/>
            <a:ext cx="3770500" cy="369332"/>
          </a:xfrm>
          <a:prstGeom prst="rect">
            <a:avLst/>
          </a:prstGeom>
          <a:noFill/>
        </p:spPr>
        <p:txBody>
          <a:bodyPr wrap="square">
            <a:spAutoFit/>
          </a:bodyPr>
          <a:lstStyle/>
          <a:p>
            <a:r>
              <a:rPr lang="ca-ES" sz="1800" b="1" dirty="0">
                <a:latin typeface="Helvetica Neue (Body)"/>
              </a:rPr>
              <a:t>⚙</a:t>
            </a:r>
            <a:r>
              <a:rPr lang="ca-ES" b="0" i="0" u="none" strike="noStrike" dirty="0">
                <a:effectLst/>
                <a:latin typeface="-apple-system"/>
                <a:hlinkClick r:id="rId14" tooltip="productesProximitatScraper.py"/>
              </a:rPr>
              <a:t> productesProximitatScraper.py</a:t>
            </a:r>
            <a:endParaRPr lang="ca-ES" dirty="0"/>
          </a:p>
        </p:txBody>
      </p:sp>
      <p:sp>
        <p:nvSpPr>
          <p:cNvPr id="11" name="TextBox 10">
            <a:extLst>
              <a:ext uri="{FF2B5EF4-FFF2-40B4-BE49-F238E27FC236}">
                <a16:creationId xmlns:a16="http://schemas.microsoft.com/office/drawing/2014/main" id="{BFC92446-1FE6-4C1F-A6BA-963B4EF978D2}"/>
              </a:ext>
            </a:extLst>
          </p:cNvPr>
          <p:cNvSpPr txBox="1"/>
          <p:nvPr/>
        </p:nvSpPr>
        <p:spPr>
          <a:xfrm>
            <a:off x="3126837" y="5581949"/>
            <a:ext cx="4221060" cy="369332"/>
          </a:xfrm>
          <a:prstGeom prst="rect">
            <a:avLst/>
          </a:prstGeom>
          <a:noFill/>
        </p:spPr>
        <p:txBody>
          <a:bodyPr wrap="square">
            <a:spAutoFit/>
          </a:bodyPr>
          <a:lstStyle/>
          <a:p>
            <a:r>
              <a:rPr lang="ca-ES" sz="1800" b="1" dirty="0">
                <a:latin typeface="Helvetica Neue (Body)"/>
              </a:rPr>
              <a:t>🗄 </a:t>
            </a:r>
            <a:r>
              <a:rPr lang="ca-ES" b="0" i="0" u="none" strike="noStrike" dirty="0">
                <a:effectLst/>
                <a:latin typeface="-apple-system"/>
                <a:hlinkClick r:id="rId15" tooltip="productesProximitat_bonpreu.csv"/>
              </a:rPr>
              <a:t>productesProximitat_bonpreu.csv</a:t>
            </a:r>
            <a:endParaRPr lang="ca-ES" dirty="0"/>
          </a:p>
        </p:txBody>
      </p:sp>
      <p:sp>
        <p:nvSpPr>
          <p:cNvPr id="12" name="Arrow: Down 11">
            <a:extLst>
              <a:ext uri="{FF2B5EF4-FFF2-40B4-BE49-F238E27FC236}">
                <a16:creationId xmlns:a16="http://schemas.microsoft.com/office/drawing/2014/main" id="{6E80557F-1706-4FF4-8906-E5B96649F2B8}"/>
              </a:ext>
            </a:extLst>
          </p:cNvPr>
          <p:cNvSpPr/>
          <p:nvPr/>
        </p:nvSpPr>
        <p:spPr>
          <a:xfrm>
            <a:off x="4461198" y="5087106"/>
            <a:ext cx="604007" cy="453006"/>
          </a:xfrm>
          <a:prstGeom prst="downArrow">
            <a:avLst/>
          </a:prstGeom>
          <a:solidFill>
            <a:srgbClr val="000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3" name="Arrow: Down 12">
            <a:extLst>
              <a:ext uri="{FF2B5EF4-FFF2-40B4-BE49-F238E27FC236}">
                <a16:creationId xmlns:a16="http://schemas.microsoft.com/office/drawing/2014/main" id="{281A28CC-414A-4257-9B74-89CA1EDCECF5}"/>
              </a:ext>
            </a:extLst>
          </p:cNvPr>
          <p:cNvSpPr/>
          <p:nvPr/>
        </p:nvSpPr>
        <p:spPr>
          <a:xfrm>
            <a:off x="9864988" y="5087106"/>
            <a:ext cx="604007" cy="453006"/>
          </a:xfrm>
          <a:prstGeom prst="downArrow">
            <a:avLst/>
          </a:prstGeom>
          <a:solidFill>
            <a:srgbClr val="000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4" name="TextBox 13">
            <a:extLst>
              <a:ext uri="{FF2B5EF4-FFF2-40B4-BE49-F238E27FC236}">
                <a16:creationId xmlns:a16="http://schemas.microsoft.com/office/drawing/2014/main" id="{9181E3C9-2959-4D9A-AAF9-D8C113827AD4}"/>
              </a:ext>
            </a:extLst>
          </p:cNvPr>
          <p:cNvSpPr txBox="1"/>
          <p:nvPr/>
        </p:nvSpPr>
        <p:spPr>
          <a:xfrm>
            <a:off x="1396765" y="5540112"/>
            <a:ext cx="1065402" cy="369332"/>
          </a:xfrm>
          <a:prstGeom prst="rect">
            <a:avLst/>
          </a:prstGeom>
          <a:noFill/>
        </p:spPr>
        <p:txBody>
          <a:bodyPr wrap="square">
            <a:spAutoFit/>
          </a:bodyPr>
          <a:lstStyle/>
          <a:p>
            <a:r>
              <a:rPr lang="ca-ES" sz="1800" b="1" dirty="0">
                <a:latin typeface="Helvetica Neue (Body)"/>
              </a:rPr>
              <a:t>💡 idea</a:t>
            </a:r>
            <a:endParaRPr lang="ca-ES" dirty="0"/>
          </a:p>
        </p:txBody>
      </p:sp>
      <p:sp>
        <p:nvSpPr>
          <p:cNvPr id="8" name="TextBox 7">
            <a:extLst>
              <a:ext uri="{FF2B5EF4-FFF2-40B4-BE49-F238E27FC236}">
                <a16:creationId xmlns:a16="http://schemas.microsoft.com/office/drawing/2014/main" id="{84FD4CF6-5301-478F-8C76-090F4944F417}"/>
              </a:ext>
            </a:extLst>
          </p:cNvPr>
          <p:cNvSpPr txBox="1"/>
          <p:nvPr/>
        </p:nvSpPr>
        <p:spPr>
          <a:xfrm>
            <a:off x="5352173" y="5140545"/>
            <a:ext cx="3054991" cy="369332"/>
          </a:xfrm>
          <a:prstGeom prst="rect">
            <a:avLst/>
          </a:prstGeom>
          <a:noFill/>
        </p:spPr>
        <p:txBody>
          <a:bodyPr wrap="square" rtlCol="0">
            <a:spAutoFit/>
          </a:bodyPr>
          <a:lstStyle/>
          <a:p>
            <a:r>
              <a:rPr lang="ca-ES" i="1" dirty="0"/>
              <a:t>2 subproductes</a:t>
            </a:r>
          </a:p>
        </p:txBody>
      </p:sp>
      <p:sp>
        <p:nvSpPr>
          <p:cNvPr id="15" name="Arrow: Down 14">
            <a:extLst>
              <a:ext uri="{FF2B5EF4-FFF2-40B4-BE49-F238E27FC236}">
                <a16:creationId xmlns:a16="http://schemas.microsoft.com/office/drawing/2014/main" id="{6B305BE8-FE46-472C-8C35-8A1E3273DD10}"/>
              </a:ext>
            </a:extLst>
          </p:cNvPr>
          <p:cNvSpPr/>
          <p:nvPr/>
        </p:nvSpPr>
        <p:spPr>
          <a:xfrm>
            <a:off x="7126797" y="5065417"/>
            <a:ext cx="604007" cy="453006"/>
          </a:xfrm>
          <a:prstGeom prst="downArrow">
            <a:avLst/>
          </a:prstGeom>
          <a:solidFill>
            <a:srgbClr val="000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71823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Anàlisis: estructura (DOM)</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6</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2D32B271-A842-4081-A419-43446FB5E7B9}"/>
              </a:ext>
            </a:extLst>
          </p:cNvPr>
          <p:cNvSpPr txBox="1"/>
          <p:nvPr/>
        </p:nvSpPr>
        <p:spPr>
          <a:xfrm>
            <a:off x="7758642" y="1445885"/>
            <a:ext cx="4030133" cy="646331"/>
          </a:xfrm>
          <a:prstGeom prst="rect">
            <a:avLst/>
          </a:prstGeom>
          <a:noFill/>
        </p:spPr>
        <p:txBody>
          <a:bodyPr wrap="square" rtlCol="0">
            <a:spAutoFit/>
          </a:bodyPr>
          <a:lstStyle/>
          <a:p>
            <a:r>
              <a:rPr lang="ca-ES" dirty="0"/>
              <a:t>No té referenciat un ID de producte i cal emprar el nom descriptiu de l’article</a:t>
            </a:r>
          </a:p>
        </p:txBody>
      </p:sp>
      <p:sp>
        <p:nvSpPr>
          <p:cNvPr id="8" name="Rectangle 7">
            <a:extLst>
              <a:ext uri="{FF2B5EF4-FFF2-40B4-BE49-F238E27FC236}">
                <a16:creationId xmlns:a16="http://schemas.microsoft.com/office/drawing/2014/main" id="{03B71B00-0699-4380-913B-E886DAEB3961}"/>
              </a:ext>
            </a:extLst>
          </p:cNvPr>
          <p:cNvSpPr/>
          <p:nvPr/>
        </p:nvSpPr>
        <p:spPr>
          <a:xfrm>
            <a:off x="1083733" y="1557867"/>
            <a:ext cx="2269067" cy="646331"/>
          </a:xfrm>
          <a:prstGeom prst="rect">
            <a:avLst/>
          </a:prstGeom>
          <a:solidFill>
            <a:srgbClr val="000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t>Menú categories de productes</a:t>
            </a:r>
          </a:p>
        </p:txBody>
      </p:sp>
      <p:sp>
        <p:nvSpPr>
          <p:cNvPr id="12" name="Rectangle 11">
            <a:extLst>
              <a:ext uri="{FF2B5EF4-FFF2-40B4-BE49-F238E27FC236}">
                <a16:creationId xmlns:a16="http://schemas.microsoft.com/office/drawing/2014/main" id="{A48E803F-F097-4432-948A-E8B05F3E8AE1}"/>
              </a:ext>
            </a:extLst>
          </p:cNvPr>
          <p:cNvSpPr/>
          <p:nvPr/>
        </p:nvSpPr>
        <p:spPr>
          <a:xfrm>
            <a:off x="2065867" y="2336800"/>
            <a:ext cx="2387030"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Submenú de subcategories</a:t>
            </a:r>
          </a:p>
        </p:txBody>
      </p:sp>
      <p:sp>
        <p:nvSpPr>
          <p:cNvPr id="14" name="Rectangle 13">
            <a:extLst>
              <a:ext uri="{FF2B5EF4-FFF2-40B4-BE49-F238E27FC236}">
                <a16:creationId xmlns:a16="http://schemas.microsoft.com/office/drawing/2014/main" id="{EB305E50-A1A7-4F18-9844-75B255A1B7BF}"/>
              </a:ext>
            </a:extLst>
          </p:cNvPr>
          <p:cNvSpPr/>
          <p:nvPr/>
        </p:nvSpPr>
        <p:spPr>
          <a:xfrm>
            <a:off x="4902485" y="2336799"/>
            <a:ext cx="2387030"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Submenú de subcategories^2</a:t>
            </a:r>
          </a:p>
        </p:txBody>
      </p:sp>
      <p:sp>
        <p:nvSpPr>
          <p:cNvPr id="15" name="Rectangle 14">
            <a:extLst>
              <a:ext uri="{FF2B5EF4-FFF2-40B4-BE49-F238E27FC236}">
                <a16:creationId xmlns:a16="http://schemas.microsoft.com/office/drawing/2014/main" id="{AAD0D9AE-FED8-435C-9E23-BC5F2B8BEFF7}"/>
              </a:ext>
            </a:extLst>
          </p:cNvPr>
          <p:cNvSpPr/>
          <p:nvPr/>
        </p:nvSpPr>
        <p:spPr>
          <a:xfrm>
            <a:off x="8746068" y="2336799"/>
            <a:ext cx="1131064"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Producte</a:t>
            </a:r>
          </a:p>
        </p:txBody>
      </p:sp>
      <p:sp>
        <p:nvSpPr>
          <p:cNvPr id="16" name="Rectangle 15">
            <a:extLst>
              <a:ext uri="{FF2B5EF4-FFF2-40B4-BE49-F238E27FC236}">
                <a16:creationId xmlns:a16="http://schemas.microsoft.com/office/drawing/2014/main" id="{933FAAC4-F8A8-4B50-BC28-6AB5C5300916}"/>
              </a:ext>
            </a:extLst>
          </p:cNvPr>
          <p:cNvSpPr/>
          <p:nvPr/>
        </p:nvSpPr>
        <p:spPr>
          <a:xfrm>
            <a:off x="8746068" y="3049368"/>
            <a:ext cx="1131064"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Producte</a:t>
            </a:r>
          </a:p>
        </p:txBody>
      </p:sp>
      <p:sp>
        <p:nvSpPr>
          <p:cNvPr id="17" name="Rectangle 16">
            <a:extLst>
              <a:ext uri="{FF2B5EF4-FFF2-40B4-BE49-F238E27FC236}">
                <a16:creationId xmlns:a16="http://schemas.microsoft.com/office/drawing/2014/main" id="{35E6B3EC-9EEA-4FEB-9FAC-C318372CC9CE}"/>
              </a:ext>
            </a:extLst>
          </p:cNvPr>
          <p:cNvSpPr/>
          <p:nvPr/>
        </p:nvSpPr>
        <p:spPr>
          <a:xfrm>
            <a:off x="10657711" y="4013951"/>
            <a:ext cx="1131064"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Producte</a:t>
            </a:r>
          </a:p>
        </p:txBody>
      </p:sp>
      <p:sp>
        <p:nvSpPr>
          <p:cNvPr id="18" name="Rectangle 17">
            <a:extLst>
              <a:ext uri="{FF2B5EF4-FFF2-40B4-BE49-F238E27FC236}">
                <a16:creationId xmlns:a16="http://schemas.microsoft.com/office/drawing/2014/main" id="{AD47B05A-0EB5-4524-B8C9-05BB86303576}"/>
              </a:ext>
            </a:extLst>
          </p:cNvPr>
          <p:cNvSpPr/>
          <p:nvPr/>
        </p:nvSpPr>
        <p:spPr>
          <a:xfrm>
            <a:off x="2065867" y="3970933"/>
            <a:ext cx="2387030"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Submenú de subcategories</a:t>
            </a:r>
          </a:p>
        </p:txBody>
      </p:sp>
      <p:sp>
        <p:nvSpPr>
          <p:cNvPr id="19" name="Rectangle 18">
            <a:extLst>
              <a:ext uri="{FF2B5EF4-FFF2-40B4-BE49-F238E27FC236}">
                <a16:creationId xmlns:a16="http://schemas.microsoft.com/office/drawing/2014/main" id="{14F80E56-4467-4786-8B0A-708C5219B0BC}"/>
              </a:ext>
            </a:extLst>
          </p:cNvPr>
          <p:cNvSpPr/>
          <p:nvPr/>
        </p:nvSpPr>
        <p:spPr>
          <a:xfrm>
            <a:off x="4902485" y="4013952"/>
            <a:ext cx="2387030"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Submenú de subcategories^2</a:t>
            </a:r>
          </a:p>
        </p:txBody>
      </p:sp>
      <p:sp>
        <p:nvSpPr>
          <p:cNvPr id="20" name="Rectangle 19">
            <a:extLst>
              <a:ext uri="{FF2B5EF4-FFF2-40B4-BE49-F238E27FC236}">
                <a16:creationId xmlns:a16="http://schemas.microsoft.com/office/drawing/2014/main" id="{D9095BF1-91C4-422D-900A-9793497838C6}"/>
              </a:ext>
            </a:extLst>
          </p:cNvPr>
          <p:cNvSpPr/>
          <p:nvPr/>
        </p:nvSpPr>
        <p:spPr>
          <a:xfrm>
            <a:off x="7739103" y="4013951"/>
            <a:ext cx="2387030"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Submenú de subcategories^3</a:t>
            </a:r>
          </a:p>
        </p:txBody>
      </p:sp>
      <p:sp>
        <p:nvSpPr>
          <p:cNvPr id="21" name="Rectangle 20">
            <a:extLst>
              <a:ext uri="{FF2B5EF4-FFF2-40B4-BE49-F238E27FC236}">
                <a16:creationId xmlns:a16="http://schemas.microsoft.com/office/drawing/2014/main" id="{8506E76C-928E-445B-B981-8D9E20D70DDA}"/>
              </a:ext>
            </a:extLst>
          </p:cNvPr>
          <p:cNvSpPr/>
          <p:nvPr/>
        </p:nvSpPr>
        <p:spPr>
          <a:xfrm>
            <a:off x="10657711" y="4828865"/>
            <a:ext cx="1131064" cy="646331"/>
          </a:xfrm>
          <a:prstGeom prst="rect">
            <a:avLst/>
          </a:prstGeom>
          <a:solidFill>
            <a:srgbClr val="D6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Producte</a:t>
            </a:r>
          </a:p>
        </p:txBody>
      </p:sp>
      <p:cxnSp>
        <p:nvCxnSpPr>
          <p:cNvPr id="22" name="Straight Connector 21">
            <a:extLst>
              <a:ext uri="{FF2B5EF4-FFF2-40B4-BE49-F238E27FC236}">
                <a16:creationId xmlns:a16="http://schemas.microsoft.com/office/drawing/2014/main" id="{84F63137-7370-4A21-8229-C218A3F3D31A}"/>
              </a:ext>
            </a:extLst>
          </p:cNvPr>
          <p:cNvCxnSpPr>
            <a:cxnSpLocks/>
          </p:cNvCxnSpPr>
          <p:nvPr/>
        </p:nvCxnSpPr>
        <p:spPr>
          <a:xfrm>
            <a:off x="1388533" y="2092216"/>
            <a:ext cx="0" cy="2201882"/>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DBE2B3-8081-4EA5-BA3C-436C98BA987D}"/>
              </a:ext>
            </a:extLst>
          </p:cNvPr>
          <p:cNvCxnSpPr>
            <a:cxnSpLocks/>
            <a:stCxn id="18" idx="1"/>
          </p:cNvCxnSpPr>
          <p:nvPr/>
        </p:nvCxnSpPr>
        <p:spPr>
          <a:xfrm flipH="1" flipV="1">
            <a:off x="1388533" y="4294098"/>
            <a:ext cx="677334" cy="1"/>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CFFC44-8EAB-4C82-AAD2-A2D618E4E5CF}"/>
              </a:ext>
            </a:extLst>
          </p:cNvPr>
          <p:cNvCxnSpPr>
            <a:cxnSpLocks/>
          </p:cNvCxnSpPr>
          <p:nvPr/>
        </p:nvCxnSpPr>
        <p:spPr>
          <a:xfrm flipH="1" flipV="1">
            <a:off x="1388533" y="2688693"/>
            <a:ext cx="677334" cy="1"/>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89AA268-7ABA-4098-8022-4B5F5A36FCF3}"/>
              </a:ext>
            </a:extLst>
          </p:cNvPr>
          <p:cNvCxnSpPr>
            <a:cxnSpLocks/>
            <a:stCxn id="14" idx="1"/>
            <a:endCxn id="12" idx="3"/>
          </p:cNvCxnSpPr>
          <p:nvPr/>
        </p:nvCxnSpPr>
        <p:spPr>
          <a:xfrm flipH="1">
            <a:off x="4452897" y="2659965"/>
            <a:ext cx="449588" cy="1"/>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0C05FD-4434-4731-8EC1-C15D325748B4}"/>
              </a:ext>
            </a:extLst>
          </p:cNvPr>
          <p:cNvCxnSpPr>
            <a:cxnSpLocks/>
          </p:cNvCxnSpPr>
          <p:nvPr/>
        </p:nvCxnSpPr>
        <p:spPr>
          <a:xfrm flipH="1">
            <a:off x="4452897" y="4308875"/>
            <a:ext cx="449588" cy="1"/>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98DCE2-BAA4-4B56-9DEE-4FF8649592E3}"/>
              </a:ext>
            </a:extLst>
          </p:cNvPr>
          <p:cNvCxnSpPr>
            <a:cxnSpLocks/>
            <a:stCxn id="15" idx="1"/>
            <a:endCxn id="14" idx="3"/>
          </p:cNvCxnSpPr>
          <p:nvPr/>
        </p:nvCxnSpPr>
        <p:spPr>
          <a:xfrm flipH="1">
            <a:off x="7289515" y="2659965"/>
            <a:ext cx="1456553" cy="0"/>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24D7CF-EAF7-4FCA-8D68-8C24308E2025}"/>
              </a:ext>
            </a:extLst>
          </p:cNvPr>
          <p:cNvCxnSpPr>
            <a:cxnSpLocks/>
            <a:stCxn id="20" idx="1"/>
          </p:cNvCxnSpPr>
          <p:nvPr/>
        </p:nvCxnSpPr>
        <p:spPr>
          <a:xfrm flipH="1">
            <a:off x="7289517" y="4337117"/>
            <a:ext cx="449586" cy="0"/>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82DD8F-0A01-48F5-ADDF-9BCD3B606C47}"/>
              </a:ext>
            </a:extLst>
          </p:cNvPr>
          <p:cNvCxnSpPr>
            <a:cxnSpLocks/>
            <a:stCxn id="17" idx="1"/>
          </p:cNvCxnSpPr>
          <p:nvPr/>
        </p:nvCxnSpPr>
        <p:spPr>
          <a:xfrm flipH="1">
            <a:off x="10126133" y="4337117"/>
            <a:ext cx="531578" cy="0"/>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30468F-F279-456A-882A-7CD660442A22}"/>
              </a:ext>
            </a:extLst>
          </p:cNvPr>
          <p:cNvCxnSpPr>
            <a:cxnSpLocks/>
          </p:cNvCxnSpPr>
          <p:nvPr/>
        </p:nvCxnSpPr>
        <p:spPr>
          <a:xfrm flipH="1">
            <a:off x="10391922" y="5152030"/>
            <a:ext cx="265789" cy="0"/>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31914-D50A-43C0-A524-F807E30D4E66}"/>
              </a:ext>
            </a:extLst>
          </p:cNvPr>
          <p:cNvCxnSpPr>
            <a:cxnSpLocks/>
          </p:cNvCxnSpPr>
          <p:nvPr/>
        </p:nvCxnSpPr>
        <p:spPr>
          <a:xfrm flipV="1">
            <a:off x="10391922" y="4337116"/>
            <a:ext cx="0" cy="814914"/>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EDF310-5B62-42F2-838E-ACDDA4DE50BB}"/>
              </a:ext>
            </a:extLst>
          </p:cNvPr>
          <p:cNvCxnSpPr>
            <a:cxnSpLocks/>
          </p:cNvCxnSpPr>
          <p:nvPr/>
        </p:nvCxnSpPr>
        <p:spPr>
          <a:xfrm flipV="1">
            <a:off x="8495389" y="2641911"/>
            <a:ext cx="0" cy="814914"/>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B416A6-12BF-44B1-99AA-01169513970A}"/>
              </a:ext>
            </a:extLst>
          </p:cNvPr>
          <p:cNvCxnSpPr>
            <a:cxnSpLocks/>
          </p:cNvCxnSpPr>
          <p:nvPr/>
        </p:nvCxnSpPr>
        <p:spPr>
          <a:xfrm flipH="1">
            <a:off x="8477705" y="3456825"/>
            <a:ext cx="265789" cy="0"/>
          </a:xfrm>
          <a:prstGeom prst="line">
            <a:avLst/>
          </a:prstGeom>
          <a:ln w="38100">
            <a:solidFill>
              <a:srgbClr val="000075"/>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540298E-A874-4407-A4CB-2A9295D5D81B}"/>
              </a:ext>
            </a:extLst>
          </p:cNvPr>
          <p:cNvSpPr/>
          <p:nvPr/>
        </p:nvSpPr>
        <p:spPr>
          <a:xfrm>
            <a:off x="1094022" y="4163206"/>
            <a:ext cx="5842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a:t>
            </a:r>
          </a:p>
        </p:txBody>
      </p:sp>
      <p:sp>
        <p:nvSpPr>
          <p:cNvPr id="49" name="Rectangle 48">
            <a:extLst>
              <a:ext uri="{FF2B5EF4-FFF2-40B4-BE49-F238E27FC236}">
                <a16:creationId xmlns:a16="http://schemas.microsoft.com/office/drawing/2014/main" id="{CCE6F3F4-CD90-434B-97C7-E18CF654C0A8}"/>
              </a:ext>
            </a:extLst>
          </p:cNvPr>
          <p:cNvSpPr/>
          <p:nvPr/>
        </p:nvSpPr>
        <p:spPr>
          <a:xfrm>
            <a:off x="10150475" y="4946276"/>
            <a:ext cx="5842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a:t>
            </a:r>
          </a:p>
        </p:txBody>
      </p:sp>
      <p:sp>
        <p:nvSpPr>
          <p:cNvPr id="50" name="Rectangle 49">
            <a:extLst>
              <a:ext uri="{FF2B5EF4-FFF2-40B4-BE49-F238E27FC236}">
                <a16:creationId xmlns:a16="http://schemas.microsoft.com/office/drawing/2014/main" id="{D6C5A818-3178-4ABB-937F-9E2C2B67AF96}"/>
              </a:ext>
            </a:extLst>
          </p:cNvPr>
          <p:cNvSpPr/>
          <p:nvPr/>
        </p:nvSpPr>
        <p:spPr>
          <a:xfrm>
            <a:off x="8203289" y="3261412"/>
            <a:ext cx="5842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600" dirty="0">
                <a:solidFill>
                  <a:schemeClr val="tx1"/>
                </a:solidFill>
              </a:rPr>
              <a:t>...</a:t>
            </a:r>
          </a:p>
        </p:txBody>
      </p:sp>
    </p:spTree>
    <p:extLst>
      <p:ext uri="{BB962C8B-B14F-4D97-AF65-F5344CB8AC3E}">
        <p14:creationId xmlns:p14="http://schemas.microsoft.com/office/powerpoint/2010/main" val="337428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Anàlisis: proteccions</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838200" y="1825625"/>
            <a:ext cx="10515600" cy="1481833"/>
          </a:xfrm>
        </p:spPr>
        <p:txBody>
          <a:bodyPr>
            <a:normAutofit/>
          </a:bodyPr>
          <a:lstStyle/>
          <a:p>
            <a:r>
              <a:rPr lang="ca-ES" dirty="0"/>
              <a:t>Anàlisis del web: A través d’exploració</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7</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Table 6">
            <a:extLst>
              <a:ext uri="{FF2B5EF4-FFF2-40B4-BE49-F238E27FC236}">
                <a16:creationId xmlns:a16="http://schemas.microsoft.com/office/drawing/2014/main" id="{85D593B8-D563-4FF3-89AD-71514DFD3D43}"/>
              </a:ext>
            </a:extLst>
          </p:cNvPr>
          <p:cNvGraphicFramePr>
            <a:graphicFrameLocks noGrp="1"/>
          </p:cNvGraphicFramePr>
          <p:nvPr>
            <p:extLst>
              <p:ext uri="{D42A27DB-BD31-4B8C-83A1-F6EECF244321}">
                <p14:modId xmlns:p14="http://schemas.microsoft.com/office/powerpoint/2010/main" val="4263040294"/>
              </p:ext>
            </p:extLst>
          </p:nvPr>
        </p:nvGraphicFramePr>
        <p:xfrm>
          <a:off x="2255939" y="2379792"/>
          <a:ext cx="7726261" cy="3566160"/>
        </p:xfrm>
        <a:graphic>
          <a:graphicData uri="http://schemas.openxmlformats.org/drawingml/2006/table">
            <a:tbl>
              <a:tblPr firstRow="1" bandRow="1">
                <a:tableStyleId>{5C22544A-7EE6-4342-B048-85BDC9FD1C3A}</a:tableStyleId>
              </a:tblPr>
              <a:tblGrid>
                <a:gridCol w="6434357">
                  <a:extLst>
                    <a:ext uri="{9D8B030D-6E8A-4147-A177-3AD203B41FA5}">
                      <a16:colId xmlns:a16="http://schemas.microsoft.com/office/drawing/2014/main" val="1960440231"/>
                    </a:ext>
                  </a:extLst>
                </a:gridCol>
                <a:gridCol w="1291904">
                  <a:extLst>
                    <a:ext uri="{9D8B030D-6E8A-4147-A177-3AD203B41FA5}">
                      <a16:colId xmlns:a16="http://schemas.microsoft.com/office/drawing/2014/main" val="3714762325"/>
                    </a:ext>
                  </a:extLst>
                </a:gridCol>
              </a:tblGrid>
              <a:tr h="240980">
                <a:tc>
                  <a:txBody>
                    <a:bodyPr/>
                    <a:lstStyle/>
                    <a:p>
                      <a:r>
                        <a:rPr lang="ca-ES" dirty="0"/>
                        <a:t>Proteccions contra bots</a:t>
                      </a:r>
                    </a:p>
                  </a:txBody>
                  <a:tcPr>
                    <a:solidFill>
                      <a:srgbClr val="000075"/>
                    </a:solidFill>
                  </a:tcPr>
                </a:tc>
                <a:tc>
                  <a:txBody>
                    <a:bodyPr/>
                    <a:lstStyle/>
                    <a:p>
                      <a:r>
                        <a:rPr lang="ca-ES" dirty="0"/>
                        <a:t>Detectada?</a:t>
                      </a:r>
                    </a:p>
                  </a:txBody>
                  <a:tcPr>
                    <a:solidFill>
                      <a:srgbClr val="000075"/>
                    </a:solidFill>
                  </a:tcPr>
                </a:tc>
                <a:extLst>
                  <a:ext uri="{0D108BD9-81ED-4DB2-BD59-A6C34878D82A}">
                    <a16:rowId xmlns:a16="http://schemas.microsoft.com/office/drawing/2014/main" val="3948600717"/>
                  </a:ext>
                </a:extLst>
              </a:tr>
              <a:tr h="240980">
                <a:tc>
                  <a:txBody>
                    <a:bodyPr/>
                    <a:lstStyle/>
                    <a:p>
                      <a:r>
                        <a:rPr lang="ca-ES" dirty="0"/>
                        <a:t>Bloqueig d'una adreça IP</a:t>
                      </a:r>
                    </a:p>
                  </a:txBody>
                  <a:tcPr/>
                </a:tc>
                <a:tc>
                  <a:txBody>
                    <a:bodyPr/>
                    <a:lstStyle/>
                    <a:p>
                      <a:pPr algn="ctr"/>
                      <a:endParaRPr lang="ca-ES" dirty="0"/>
                    </a:p>
                  </a:txBody>
                  <a:tcPr/>
                </a:tc>
                <a:extLst>
                  <a:ext uri="{0D108BD9-81ED-4DB2-BD59-A6C34878D82A}">
                    <a16:rowId xmlns:a16="http://schemas.microsoft.com/office/drawing/2014/main" val="2057720469"/>
                  </a:ext>
                </a:extLst>
              </a:tr>
              <a:tr h="240980">
                <a:tc>
                  <a:txBody>
                    <a:bodyPr/>
                    <a:lstStyle/>
                    <a:p>
                      <a:r>
                        <a:rPr lang="ca-ES" dirty="0" err="1"/>
                        <a:t>Deshabilitació</a:t>
                      </a:r>
                      <a:r>
                        <a:rPr lang="ca-ES" dirty="0"/>
                        <a:t> de qualsevol API</a:t>
                      </a:r>
                    </a:p>
                  </a:txBody>
                  <a:tcPr/>
                </a:tc>
                <a:tc>
                  <a:txBody>
                    <a:bodyPr/>
                    <a:lstStyle/>
                    <a:p>
                      <a:pPr algn="ctr"/>
                      <a:endParaRPr lang="ca-ES" dirty="0"/>
                    </a:p>
                  </a:txBody>
                  <a:tcPr/>
                </a:tc>
                <a:extLst>
                  <a:ext uri="{0D108BD9-81ED-4DB2-BD59-A6C34878D82A}">
                    <a16:rowId xmlns:a16="http://schemas.microsoft.com/office/drawing/2014/main" val="29317446"/>
                  </a:ext>
                </a:extLst>
              </a:tr>
              <a:tr h="240980">
                <a:tc>
                  <a:txBody>
                    <a:bodyPr/>
                    <a:lstStyle/>
                    <a:p>
                      <a:r>
                        <a:rPr lang="ca-ES" dirty="0"/>
                        <a:t>Ús de l'arxiu robots.txt per a especificar el bloqueig de certs bots</a:t>
                      </a:r>
                    </a:p>
                  </a:txBody>
                  <a:tcPr/>
                </a:tc>
                <a:tc>
                  <a:txBody>
                    <a:bodyPr/>
                    <a:lstStyle/>
                    <a:p>
                      <a:pPr algn="ctr"/>
                      <a:r>
                        <a:rPr lang="ca-ES" dirty="0"/>
                        <a:t>✔</a:t>
                      </a:r>
                    </a:p>
                  </a:txBody>
                  <a:tcPr/>
                </a:tc>
                <a:extLst>
                  <a:ext uri="{0D108BD9-81ED-4DB2-BD59-A6C34878D82A}">
                    <a16:rowId xmlns:a16="http://schemas.microsoft.com/office/drawing/2014/main" val="2111293329"/>
                  </a:ext>
                </a:extLst>
              </a:tr>
              <a:tr h="240980">
                <a:tc>
                  <a:txBody>
                    <a:bodyPr/>
                    <a:lstStyle/>
                    <a:p>
                      <a:r>
                        <a:rPr lang="fr-FR" dirty="0"/>
                        <a:t>Control de l'</a:t>
                      </a:r>
                      <a:r>
                        <a:rPr lang="fr-FR" dirty="0" err="1"/>
                        <a:t>excés</a:t>
                      </a:r>
                      <a:r>
                        <a:rPr lang="fr-FR" dirty="0"/>
                        <a:t> de </a:t>
                      </a:r>
                      <a:r>
                        <a:rPr lang="fr-FR" dirty="0" err="1"/>
                        <a:t>tràfic</a:t>
                      </a:r>
                      <a:endParaRPr lang="ca-ES" dirty="0"/>
                    </a:p>
                  </a:txBody>
                  <a:tcPr/>
                </a:tc>
                <a:tc>
                  <a:txBody>
                    <a:bodyPr/>
                    <a:lstStyle/>
                    <a:p>
                      <a:pPr algn="ctr"/>
                      <a:endParaRPr lang="ca-ES" dirty="0"/>
                    </a:p>
                  </a:txBody>
                  <a:tcPr/>
                </a:tc>
                <a:extLst>
                  <a:ext uri="{0D108BD9-81ED-4DB2-BD59-A6C34878D82A}">
                    <a16:rowId xmlns:a16="http://schemas.microsoft.com/office/drawing/2014/main" val="3232896803"/>
                  </a:ext>
                </a:extLst>
              </a:tr>
              <a:tr h="240980">
                <a:tc>
                  <a:txBody>
                    <a:bodyPr/>
                    <a:lstStyle/>
                    <a:p>
                      <a:r>
                        <a:rPr lang="ca-ES" dirty="0"/>
                        <a:t>Ús de CAPTCHA</a:t>
                      </a:r>
                    </a:p>
                  </a:txBody>
                  <a:tcPr/>
                </a:tc>
                <a:tc>
                  <a:txBody>
                    <a:bodyPr/>
                    <a:lstStyle/>
                    <a:p>
                      <a:pPr algn="ctr"/>
                      <a:endParaRPr lang="ca-ES" dirty="0"/>
                    </a:p>
                  </a:txBody>
                  <a:tcPr/>
                </a:tc>
                <a:extLst>
                  <a:ext uri="{0D108BD9-81ED-4DB2-BD59-A6C34878D82A}">
                    <a16:rowId xmlns:a16="http://schemas.microsoft.com/office/drawing/2014/main" val="1067559218"/>
                  </a:ext>
                </a:extLst>
              </a:tr>
              <a:tr h="240980">
                <a:tc>
                  <a:txBody>
                    <a:bodyPr/>
                    <a:lstStyle/>
                    <a:p>
                      <a:r>
                        <a:rPr lang="ca-ES" dirty="0"/>
                        <a:t>Serveis comercials contra el web </a:t>
                      </a:r>
                      <a:r>
                        <a:rPr lang="ca-ES" dirty="0" err="1"/>
                        <a:t>scraping</a:t>
                      </a:r>
                      <a:endParaRPr lang="ca-ES" dirty="0"/>
                    </a:p>
                  </a:txBody>
                  <a:tcPr/>
                </a:tc>
                <a:tc>
                  <a:txBody>
                    <a:bodyPr/>
                    <a:lstStyle/>
                    <a:p>
                      <a:pPr algn="ctr"/>
                      <a:endParaRPr lang="ca-ES" dirty="0"/>
                    </a:p>
                  </a:txBody>
                  <a:tcPr/>
                </a:tc>
                <a:extLst>
                  <a:ext uri="{0D108BD9-81ED-4DB2-BD59-A6C34878D82A}">
                    <a16:rowId xmlns:a16="http://schemas.microsoft.com/office/drawing/2014/main" val="2026386062"/>
                  </a:ext>
                </a:extLst>
              </a:tr>
              <a:tr h="240980">
                <a:tc>
                  <a:txBody>
                    <a:bodyPr/>
                    <a:lstStyle/>
                    <a:p>
                      <a:r>
                        <a:rPr lang="pt-BR" dirty="0" err="1"/>
                        <a:t>Honeypots</a:t>
                      </a:r>
                      <a:r>
                        <a:rPr lang="pt-BR" dirty="0"/>
                        <a:t> per a identificar </a:t>
                      </a:r>
                      <a:r>
                        <a:rPr lang="pt-BR" dirty="0" err="1"/>
                        <a:t>adreces</a:t>
                      </a:r>
                      <a:endParaRPr lang="ca-ES" dirty="0"/>
                    </a:p>
                  </a:txBody>
                  <a:tcPr/>
                </a:tc>
                <a:tc>
                  <a:txBody>
                    <a:bodyPr/>
                    <a:lstStyle/>
                    <a:p>
                      <a:pPr algn="ctr"/>
                      <a:endParaRPr lang="ca-ES" dirty="0"/>
                    </a:p>
                  </a:txBody>
                  <a:tcPr/>
                </a:tc>
                <a:extLst>
                  <a:ext uri="{0D108BD9-81ED-4DB2-BD59-A6C34878D82A}">
                    <a16:rowId xmlns:a16="http://schemas.microsoft.com/office/drawing/2014/main" val="1930334822"/>
                  </a:ext>
                </a:extLst>
              </a:tr>
              <a:tr h="240980">
                <a:tc>
                  <a:txBody>
                    <a:bodyPr/>
                    <a:lstStyle/>
                    <a:p>
                      <a:r>
                        <a:rPr lang="ca-ES" dirty="0"/>
                        <a:t>variacions entorn de les dades i elements de navegació HTML/ CSS requereix més participació humana a l'hora d'inicialitzar un bot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 dirty="0"/>
                        <a:t>✔</a:t>
                      </a:r>
                    </a:p>
                  </a:txBody>
                  <a:tcPr/>
                </a:tc>
                <a:extLst>
                  <a:ext uri="{0D108BD9-81ED-4DB2-BD59-A6C34878D82A}">
                    <a16:rowId xmlns:a16="http://schemas.microsoft.com/office/drawing/2014/main" val="636473165"/>
                  </a:ext>
                </a:extLst>
              </a:tr>
            </a:tbl>
          </a:graphicData>
        </a:graphic>
      </p:graphicFrame>
    </p:spTree>
    <p:extLst>
      <p:ext uri="{BB962C8B-B14F-4D97-AF65-F5344CB8AC3E}">
        <p14:creationId xmlns:p14="http://schemas.microsoft.com/office/powerpoint/2010/main" val="397542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Anàlisis: permisos</a:t>
            </a:r>
          </a:p>
        </p:txBody>
      </p:sp>
      <p:sp>
        <p:nvSpPr>
          <p:cNvPr id="3" name="Content Placeholder 2">
            <a:extLst>
              <a:ext uri="{FF2B5EF4-FFF2-40B4-BE49-F238E27FC236}">
                <a16:creationId xmlns:a16="http://schemas.microsoft.com/office/drawing/2014/main" id="{1906C0E6-C6AD-47E5-B60C-13D344382D34}"/>
              </a:ext>
            </a:extLst>
          </p:cNvPr>
          <p:cNvSpPr>
            <a:spLocks noGrp="1"/>
          </p:cNvSpPr>
          <p:nvPr>
            <p:ph idx="1"/>
          </p:nvPr>
        </p:nvSpPr>
        <p:spPr>
          <a:xfrm>
            <a:off x="793459" y="1842403"/>
            <a:ext cx="10515600" cy="4147336"/>
          </a:xfrm>
        </p:spPr>
        <p:txBody>
          <a:bodyPr>
            <a:normAutofit/>
          </a:bodyPr>
          <a:lstStyle/>
          <a:p>
            <a:r>
              <a:rPr lang="ca-ES" dirty="0"/>
              <a:t>Anàlisis del web:</a:t>
            </a:r>
          </a:p>
          <a:p>
            <a:pPr lvl="1"/>
            <a:r>
              <a:rPr lang="ca-ES" dirty="0"/>
              <a:t>Exploració de robots.txt + </a:t>
            </a:r>
            <a:r>
              <a:rPr lang="ca-ES" strike="sngStrike" dirty="0"/>
              <a:t>sitemap.xml  </a:t>
            </a:r>
          </a:p>
          <a:p>
            <a:pPr lvl="2"/>
            <a:r>
              <a:rPr lang="ca-ES" dirty="0"/>
              <a:t>No hi ha bloquejos de cadena </a:t>
            </a:r>
            <a:r>
              <a:rPr lang="ca-ES" dirty="0" err="1"/>
              <a:t>superagent</a:t>
            </a:r>
            <a:endParaRPr lang="ca-ES" dirty="0"/>
          </a:p>
          <a:p>
            <a:pPr lvl="2"/>
            <a:r>
              <a:rPr lang="ca-ES" dirty="0"/>
              <a:t>No permet accés al /</a:t>
            </a:r>
            <a:r>
              <a:rPr lang="ca-ES" dirty="0" err="1"/>
              <a:t>soo-login</a:t>
            </a:r>
            <a:endParaRPr lang="ca-ES"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6" name="Slide Number Placeholder 5">
            <a:extLst>
              <a:ext uri="{FF2B5EF4-FFF2-40B4-BE49-F238E27FC236}">
                <a16:creationId xmlns:a16="http://schemas.microsoft.com/office/drawing/2014/main" id="{073543DD-D2E9-4B11-B7EF-431E93F6B74B}"/>
              </a:ext>
            </a:extLst>
          </p:cNvPr>
          <p:cNvSpPr>
            <a:spLocks noGrp="1"/>
          </p:cNvSpPr>
          <p:nvPr>
            <p:ph type="sldNum" sz="quarter" idx="12"/>
          </p:nvPr>
        </p:nvSpPr>
        <p:spPr/>
        <p:txBody>
          <a:bodyPr/>
          <a:lstStyle/>
          <a:p>
            <a:fld id="{5659B20A-8530-4F33-AF7C-B536AE7029D6}" type="slidenum">
              <a:rPr lang="ca-ES" smtClean="0"/>
              <a:t>8</a:t>
            </a:fld>
            <a:endParaRPr lang="ca-ES"/>
          </a:p>
        </p:txBody>
      </p:sp>
      <p:graphicFrame>
        <p:nvGraphicFramePr>
          <p:cNvPr id="9" name="Diagram 8">
            <a:extLst>
              <a:ext uri="{FF2B5EF4-FFF2-40B4-BE49-F238E27FC236}">
                <a16:creationId xmlns:a16="http://schemas.microsoft.com/office/drawing/2014/main" id="{69AFE324-27B0-473A-966E-D1A6B9340919}"/>
              </a:ext>
            </a:extLst>
          </p:cNvPr>
          <p:cNvGraphicFramePr/>
          <p:nvPr>
            <p:extLst>
              <p:ext uri="{D42A27DB-BD31-4B8C-83A1-F6EECF244321}">
                <p14:modId xmlns:p14="http://schemas.microsoft.com/office/powerpoint/2010/main" val="1179351240"/>
              </p:ext>
            </p:extLst>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89993DEE-492D-4BD1-8F0D-210C1722649E}"/>
              </a:ext>
            </a:extLst>
          </p:cNvPr>
          <p:cNvPicPr>
            <a:picLocks noChangeAspect="1"/>
          </p:cNvPicPr>
          <p:nvPr/>
        </p:nvPicPr>
        <p:blipFill>
          <a:blip r:embed="rId9"/>
          <a:stretch>
            <a:fillRect/>
          </a:stretch>
        </p:blipFill>
        <p:spPr>
          <a:xfrm>
            <a:off x="303472" y="3679004"/>
            <a:ext cx="5597733" cy="1434863"/>
          </a:xfrm>
          <a:prstGeom prst="rect">
            <a:avLst/>
          </a:prstGeom>
        </p:spPr>
      </p:pic>
      <p:pic>
        <p:nvPicPr>
          <p:cNvPr id="8" name="Content Placeholder 7" descr="Text&#10;&#10;Description automatically generated">
            <a:extLst>
              <a:ext uri="{FF2B5EF4-FFF2-40B4-BE49-F238E27FC236}">
                <a16:creationId xmlns:a16="http://schemas.microsoft.com/office/drawing/2014/main" id="{20D54A5F-B133-42A0-87F8-F90178F92B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1259" y="3324375"/>
            <a:ext cx="5650965" cy="2665364"/>
          </a:xfrm>
          <a:prstGeom prst="rect">
            <a:avLst/>
          </a:prstGeom>
        </p:spPr>
      </p:pic>
    </p:spTree>
    <p:extLst>
      <p:ext uri="{BB962C8B-B14F-4D97-AF65-F5344CB8AC3E}">
        <p14:creationId xmlns:p14="http://schemas.microsoft.com/office/powerpoint/2010/main" val="1365208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7C8E455-9CA6-4081-B6E5-3A0F1614F445}"/>
              </a:ext>
            </a:extLst>
          </p:cNvPr>
          <p:cNvPicPr>
            <a:picLocks noChangeAspect="1"/>
          </p:cNvPicPr>
          <p:nvPr/>
        </p:nvPicPr>
        <p:blipFill rotWithShape="1">
          <a:blip r:embed="rId3"/>
          <a:srcRect l="2430" r="77624" b="22143"/>
          <a:stretch/>
        </p:blipFill>
        <p:spPr>
          <a:xfrm>
            <a:off x="276983" y="1656910"/>
            <a:ext cx="3215606" cy="4314688"/>
          </a:xfrm>
          <a:prstGeom prst="rect">
            <a:avLst/>
          </a:prstGeom>
        </p:spPr>
      </p:pic>
      <p:sp>
        <p:nvSpPr>
          <p:cNvPr id="2" name="Title 1">
            <a:extLst>
              <a:ext uri="{FF2B5EF4-FFF2-40B4-BE49-F238E27FC236}">
                <a16:creationId xmlns:a16="http://schemas.microsoft.com/office/drawing/2014/main" id="{9772C299-D72D-4FD3-BBB5-1E6D94A1B680}"/>
              </a:ext>
            </a:extLst>
          </p:cNvPr>
          <p:cNvSpPr>
            <a:spLocks noGrp="1"/>
          </p:cNvSpPr>
          <p:nvPr>
            <p:ph type="title"/>
          </p:nvPr>
        </p:nvSpPr>
        <p:spPr/>
        <p:txBody>
          <a:bodyPr/>
          <a:lstStyle/>
          <a:p>
            <a:r>
              <a:rPr lang="ca-ES" b="1" dirty="0">
                <a:latin typeface="Helvetica Neue (Body)"/>
              </a:rPr>
              <a:t>Disseny: </a:t>
            </a:r>
            <a:r>
              <a:rPr lang="ca-ES" b="1" dirty="0" err="1">
                <a:latin typeface="Helvetica Neue (Body)"/>
              </a:rPr>
              <a:t>Dataset</a:t>
            </a:r>
            <a:endParaRPr lang="ca-ES" b="1" dirty="0">
              <a:latin typeface="Helvetica Neue (Body)"/>
            </a:endParaRPr>
          </a:p>
        </p:txBody>
      </p:sp>
      <p:graphicFrame>
        <p:nvGraphicFramePr>
          <p:cNvPr id="6" name="Table 7">
            <a:extLst>
              <a:ext uri="{FF2B5EF4-FFF2-40B4-BE49-F238E27FC236}">
                <a16:creationId xmlns:a16="http://schemas.microsoft.com/office/drawing/2014/main" id="{01A09413-C0FF-4C85-BB04-F11243541F92}"/>
              </a:ext>
            </a:extLst>
          </p:cNvPr>
          <p:cNvGraphicFramePr>
            <a:graphicFrameLocks noGrp="1"/>
          </p:cNvGraphicFramePr>
          <p:nvPr>
            <p:ph idx="1"/>
            <p:extLst>
              <p:ext uri="{D42A27DB-BD31-4B8C-83A1-F6EECF244321}">
                <p14:modId xmlns:p14="http://schemas.microsoft.com/office/powerpoint/2010/main" val="4200111583"/>
              </p:ext>
            </p:extLst>
          </p:nvPr>
        </p:nvGraphicFramePr>
        <p:xfrm>
          <a:off x="3810001" y="1537754"/>
          <a:ext cx="7763932" cy="4572000"/>
        </p:xfrm>
        <a:graphic>
          <a:graphicData uri="http://schemas.openxmlformats.org/drawingml/2006/table">
            <a:tbl>
              <a:tblPr firstRow="1" bandRow="1">
                <a:tableStyleId>{5C22544A-7EE6-4342-B048-85BDC9FD1C3A}</a:tableStyleId>
              </a:tblPr>
              <a:tblGrid>
                <a:gridCol w="1375885">
                  <a:extLst>
                    <a:ext uri="{9D8B030D-6E8A-4147-A177-3AD203B41FA5}">
                      <a16:colId xmlns:a16="http://schemas.microsoft.com/office/drawing/2014/main" val="2325983223"/>
                    </a:ext>
                  </a:extLst>
                </a:gridCol>
                <a:gridCol w="6388047">
                  <a:extLst>
                    <a:ext uri="{9D8B030D-6E8A-4147-A177-3AD203B41FA5}">
                      <a16:colId xmlns:a16="http://schemas.microsoft.com/office/drawing/2014/main" val="140130209"/>
                    </a:ext>
                  </a:extLst>
                </a:gridCol>
              </a:tblGrid>
              <a:tr h="297109">
                <a:tc>
                  <a:txBody>
                    <a:bodyPr/>
                    <a:lstStyle/>
                    <a:p>
                      <a:pPr algn="ctr"/>
                      <a:r>
                        <a:rPr lang="ca-ES" sz="1400" dirty="0"/>
                        <a:t>camp</a:t>
                      </a:r>
                    </a:p>
                  </a:txBody>
                  <a:tcPr>
                    <a:solidFill>
                      <a:srgbClr val="000075"/>
                    </a:solidFill>
                  </a:tcPr>
                </a:tc>
                <a:tc>
                  <a:txBody>
                    <a:bodyPr/>
                    <a:lstStyle/>
                    <a:p>
                      <a:pPr algn="ctr"/>
                      <a:r>
                        <a:rPr lang="ca-ES" sz="1400" dirty="0"/>
                        <a:t>descripció </a:t>
                      </a:r>
                    </a:p>
                  </a:txBody>
                  <a:tcPr>
                    <a:solidFill>
                      <a:srgbClr val="000075"/>
                    </a:solidFill>
                  </a:tcPr>
                </a:tc>
                <a:extLst>
                  <a:ext uri="{0D108BD9-81ED-4DB2-BD59-A6C34878D82A}">
                    <a16:rowId xmlns:a16="http://schemas.microsoft.com/office/drawing/2014/main" val="2309409084"/>
                  </a:ext>
                </a:extLst>
              </a:tr>
              <a:tr h="297109">
                <a:tc>
                  <a:txBody>
                    <a:bodyPr/>
                    <a:lstStyle/>
                    <a:p>
                      <a:pPr algn="ctr"/>
                      <a:r>
                        <a:rPr lang="ca-ES" sz="1400" dirty="0"/>
                        <a:t>data</a:t>
                      </a:r>
                    </a:p>
                  </a:txBody>
                  <a:tcPr/>
                </a:tc>
                <a:tc>
                  <a:txBody>
                    <a:bodyPr/>
                    <a:lstStyle/>
                    <a:p>
                      <a:r>
                        <a:rPr lang="ca-ES" sz="1400" dirty="0"/>
                        <a:t>data en format YYYYMMDD, per a comparar preus entre dies</a:t>
                      </a:r>
                    </a:p>
                  </a:txBody>
                  <a:tcPr/>
                </a:tc>
                <a:extLst>
                  <a:ext uri="{0D108BD9-81ED-4DB2-BD59-A6C34878D82A}">
                    <a16:rowId xmlns:a16="http://schemas.microsoft.com/office/drawing/2014/main" val="3424991362"/>
                  </a:ext>
                </a:extLst>
              </a:tr>
              <a:tr h="297109">
                <a:tc>
                  <a:txBody>
                    <a:bodyPr/>
                    <a:lstStyle/>
                    <a:p>
                      <a:pPr algn="ctr"/>
                      <a:r>
                        <a:rPr lang="ca-ES" sz="1400" dirty="0"/>
                        <a:t>subcategoria</a:t>
                      </a:r>
                    </a:p>
                  </a:txBody>
                  <a:tcPr/>
                </a:tc>
                <a:tc>
                  <a:txBody>
                    <a:bodyPr/>
                    <a:lstStyle/>
                    <a:p>
                      <a:r>
                        <a:rPr lang="ca-ES" sz="1400" dirty="0"/>
                        <a:t>categoria a la que pertany el producte, per relacionar similars</a:t>
                      </a:r>
                    </a:p>
                  </a:txBody>
                  <a:tcPr/>
                </a:tc>
                <a:extLst>
                  <a:ext uri="{0D108BD9-81ED-4DB2-BD59-A6C34878D82A}">
                    <a16:rowId xmlns:a16="http://schemas.microsoft.com/office/drawing/2014/main" val="3503621813"/>
                  </a:ext>
                </a:extLst>
              </a:tr>
              <a:tr h="297109">
                <a:tc>
                  <a:txBody>
                    <a:bodyPr/>
                    <a:lstStyle/>
                    <a:p>
                      <a:pPr algn="ctr"/>
                      <a:r>
                        <a:rPr lang="ca-ES" sz="1400" dirty="0" err="1"/>
                        <a:t>nom_producte</a:t>
                      </a:r>
                      <a:endParaRPr lang="ca-ES" sz="1400" dirty="0"/>
                    </a:p>
                  </a:txBody>
                  <a:tcPr/>
                </a:tc>
                <a:tc>
                  <a:txBody>
                    <a:bodyPr/>
                    <a:lstStyle/>
                    <a:p>
                      <a:r>
                        <a:rPr lang="ca-ES" sz="1400" dirty="0"/>
                        <a:t>identificador de producte en llistat de la compra, no hi ha ID específic</a:t>
                      </a:r>
                    </a:p>
                  </a:txBody>
                  <a:tcPr/>
                </a:tc>
                <a:extLst>
                  <a:ext uri="{0D108BD9-81ED-4DB2-BD59-A6C34878D82A}">
                    <a16:rowId xmlns:a16="http://schemas.microsoft.com/office/drawing/2014/main" val="47693353"/>
                  </a:ext>
                </a:extLst>
              </a:tr>
              <a:tr h="297109">
                <a:tc>
                  <a:txBody>
                    <a:bodyPr/>
                    <a:lstStyle/>
                    <a:p>
                      <a:pPr algn="ctr"/>
                      <a:r>
                        <a:rPr lang="ca-ES" sz="1400" dirty="0"/>
                        <a:t>format</a:t>
                      </a:r>
                    </a:p>
                  </a:txBody>
                  <a:tcPr/>
                </a:tc>
                <a:tc>
                  <a:txBody>
                    <a:bodyPr/>
                    <a:lstStyle/>
                    <a:p>
                      <a:r>
                        <a:rPr lang="ca-ES" sz="1400" dirty="0"/>
                        <a:t>quantitat de producte, per a comparar formats més assequibles</a:t>
                      </a:r>
                    </a:p>
                  </a:txBody>
                  <a:tcPr/>
                </a:tc>
                <a:extLst>
                  <a:ext uri="{0D108BD9-81ED-4DB2-BD59-A6C34878D82A}">
                    <a16:rowId xmlns:a16="http://schemas.microsoft.com/office/drawing/2014/main" val="3988275063"/>
                  </a:ext>
                </a:extLst>
              </a:tr>
              <a:tr h="297109">
                <a:tc>
                  <a:txBody>
                    <a:bodyPr/>
                    <a:lstStyle/>
                    <a:p>
                      <a:pPr algn="ctr"/>
                      <a:r>
                        <a:rPr lang="ca-ES" sz="1400" dirty="0"/>
                        <a:t>preu</a:t>
                      </a:r>
                    </a:p>
                  </a:txBody>
                  <a:tcPr/>
                </a:tc>
                <a:tc>
                  <a:txBody>
                    <a:bodyPr/>
                    <a:lstStyle/>
                    <a:p>
                      <a:r>
                        <a:rPr lang="ca-ES" sz="1400" dirty="0"/>
                        <a:t>preu de venta al públic</a:t>
                      </a:r>
                    </a:p>
                  </a:txBody>
                  <a:tcPr/>
                </a:tc>
                <a:extLst>
                  <a:ext uri="{0D108BD9-81ED-4DB2-BD59-A6C34878D82A}">
                    <a16:rowId xmlns:a16="http://schemas.microsoft.com/office/drawing/2014/main" val="2011255660"/>
                  </a:ext>
                </a:extLst>
              </a:tr>
              <a:tr h="297109">
                <a:tc>
                  <a:txBody>
                    <a:bodyPr/>
                    <a:lstStyle/>
                    <a:p>
                      <a:pPr algn="ctr"/>
                      <a:r>
                        <a:rPr lang="ca-ES" sz="1400" dirty="0" err="1"/>
                        <a:t>preu_volum</a:t>
                      </a:r>
                      <a:endParaRPr lang="ca-ES" sz="1400" dirty="0"/>
                    </a:p>
                  </a:txBody>
                  <a:tcPr/>
                </a:tc>
                <a:tc>
                  <a:txBody>
                    <a:bodyPr/>
                    <a:lstStyle/>
                    <a:p>
                      <a:r>
                        <a:rPr lang="ca-ES" sz="1400" dirty="0"/>
                        <a:t>relació de preu partit per format</a:t>
                      </a:r>
                    </a:p>
                  </a:txBody>
                  <a:tcPr/>
                </a:tc>
                <a:extLst>
                  <a:ext uri="{0D108BD9-81ED-4DB2-BD59-A6C34878D82A}">
                    <a16:rowId xmlns:a16="http://schemas.microsoft.com/office/drawing/2014/main" val="2728850429"/>
                  </a:ext>
                </a:extLst>
              </a:tr>
              <a:tr h="297109">
                <a:tc>
                  <a:txBody>
                    <a:bodyPr/>
                    <a:lstStyle/>
                    <a:p>
                      <a:pPr algn="ctr"/>
                      <a:r>
                        <a:rPr lang="ca-ES" sz="1400" dirty="0" err="1"/>
                        <a:t>info_prod</a:t>
                      </a:r>
                      <a:endParaRPr lang="ca-ES" sz="1400" dirty="0"/>
                    </a:p>
                  </a:txBody>
                  <a:tcPr/>
                </a:tc>
                <a:tc>
                  <a:txBody>
                    <a:bodyPr/>
                    <a:lstStyle/>
                    <a:p>
                      <a:r>
                        <a:rPr lang="ca-ES" sz="1400" dirty="0"/>
                        <a:t>Informació més detallada del producte, permet filtrar paraules clau</a:t>
                      </a:r>
                    </a:p>
                  </a:txBody>
                  <a:tcPr/>
                </a:tc>
                <a:extLst>
                  <a:ext uri="{0D108BD9-81ED-4DB2-BD59-A6C34878D82A}">
                    <a16:rowId xmlns:a16="http://schemas.microsoft.com/office/drawing/2014/main" val="3806703860"/>
                  </a:ext>
                </a:extLst>
              </a:tr>
              <a:tr h="297109">
                <a:tc>
                  <a:txBody>
                    <a:bodyPr/>
                    <a:lstStyle/>
                    <a:p>
                      <a:pPr algn="ctr"/>
                      <a:r>
                        <a:rPr lang="ca-ES" sz="1400" dirty="0"/>
                        <a:t>marca</a:t>
                      </a:r>
                    </a:p>
                  </a:txBody>
                  <a:tcPr/>
                </a:tc>
                <a:tc>
                  <a:txBody>
                    <a:bodyPr/>
                    <a:lstStyle/>
                    <a:p>
                      <a:r>
                        <a:rPr lang="ca-ES" sz="1400" dirty="0"/>
                        <a:t>permet identificar quins grups de productes no tenen marca blanca</a:t>
                      </a:r>
                    </a:p>
                  </a:txBody>
                  <a:tcPr/>
                </a:tc>
                <a:extLst>
                  <a:ext uri="{0D108BD9-81ED-4DB2-BD59-A6C34878D82A}">
                    <a16:rowId xmlns:a16="http://schemas.microsoft.com/office/drawing/2014/main" val="2127764546"/>
                  </a:ext>
                </a:extLst>
              </a:tr>
              <a:tr h="297109">
                <a:tc>
                  <a:txBody>
                    <a:bodyPr/>
                    <a:lstStyle/>
                    <a:p>
                      <a:pPr algn="ctr"/>
                      <a:r>
                        <a:rPr lang="ca-ES" sz="1400" b="1" dirty="0" err="1">
                          <a:solidFill>
                            <a:srgbClr val="000075"/>
                          </a:solidFill>
                        </a:rPr>
                        <a:t>direccio</a:t>
                      </a:r>
                      <a:endParaRPr lang="ca-ES" sz="1400" b="1" dirty="0">
                        <a:solidFill>
                          <a:srgbClr val="000075"/>
                        </a:solidFill>
                      </a:endParaRPr>
                    </a:p>
                  </a:txBody>
                  <a:tcPr/>
                </a:tc>
                <a:tc>
                  <a:txBody>
                    <a:bodyPr/>
                    <a:lstStyle/>
                    <a:p>
                      <a:r>
                        <a:rPr lang="ca-ES" sz="1400" b="1" dirty="0">
                          <a:solidFill>
                            <a:srgbClr val="000075"/>
                          </a:solidFill>
                        </a:rPr>
                        <a:t>direcció fiscal del productor. La clau d’aquesta pràctica</a:t>
                      </a:r>
                    </a:p>
                  </a:txBody>
                  <a:tcPr/>
                </a:tc>
                <a:extLst>
                  <a:ext uri="{0D108BD9-81ED-4DB2-BD59-A6C34878D82A}">
                    <a16:rowId xmlns:a16="http://schemas.microsoft.com/office/drawing/2014/main" val="4239106547"/>
                  </a:ext>
                </a:extLst>
              </a:tr>
              <a:tr h="297109">
                <a:tc>
                  <a:txBody>
                    <a:bodyPr/>
                    <a:lstStyle/>
                    <a:p>
                      <a:pPr algn="ctr"/>
                      <a:r>
                        <a:rPr lang="ca-ES" sz="1400" b="1" dirty="0">
                          <a:solidFill>
                            <a:srgbClr val="000075"/>
                          </a:solidFill>
                        </a:rPr>
                        <a:t>latitud</a:t>
                      </a:r>
                    </a:p>
                  </a:txBody>
                  <a:tcPr/>
                </a:tc>
                <a:tc>
                  <a:txBody>
                    <a:bodyPr/>
                    <a:lstStyle/>
                    <a:p>
                      <a:r>
                        <a:rPr lang="ca-ES" sz="1400" b="1" dirty="0">
                          <a:solidFill>
                            <a:srgbClr val="000075"/>
                          </a:solidFill>
                        </a:rPr>
                        <a:t>distància angular mesurada sobre un meridià, entre localització terrestre i Equador</a:t>
                      </a:r>
                    </a:p>
                  </a:txBody>
                  <a:tcPr/>
                </a:tc>
                <a:extLst>
                  <a:ext uri="{0D108BD9-81ED-4DB2-BD59-A6C34878D82A}">
                    <a16:rowId xmlns:a16="http://schemas.microsoft.com/office/drawing/2014/main" val="3984287210"/>
                  </a:ext>
                </a:extLst>
              </a:tr>
              <a:tr h="297109">
                <a:tc>
                  <a:txBody>
                    <a:bodyPr/>
                    <a:lstStyle/>
                    <a:p>
                      <a:pPr algn="ctr"/>
                      <a:r>
                        <a:rPr lang="ca-ES" sz="1400" b="1" dirty="0">
                          <a:solidFill>
                            <a:srgbClr val="000075"/>
                          </a:solidFill>
                        </a:rPr>
                        <a:t>longitud</a:t>
                      </a:r>
                    </a:p>
                  </a:txBody>
                  <a:tcPr/>
                </a:tc>
                <a:tc>
                  <a:txBody>
                    <a:bodyPr/>
                    <a:lstStyle/>
                    <a:p>
                      <a:r>
                        <a:rPr lang="ca-ES" sz="1400" b="1" dirty="0">
                          <a:solidFill>
                            <a:srgbClr val="000075"/>
                          </a:solidFill>
                        </a:rPr>
                        <a:t>distància angular sobre un meridià, entre localització terrestre i Greenwich</a:t>
                      </a:r>
                    </a:p>
                  </a:txBody>
                  <a:tcPr/>
                </a:tc>
                <a:extLst>
                  <a:ext uri="{0D108BD9-81ED-4DB2-BD59-A6C34878D82A}">
                    <a16:rowId xmlns:a16="http://schemas.microsoft.com/office/drawing/2014/main" val="741610611"/>
                  </a:ext>
                </a:extLst>
              </a:tr>
              <a:tr h="297109">
                <a:tc>
                  <a:txBody>
                    <a:bodyPr/>
                    <a:lstStyle/>
                    <a:p>
                      <a:pPr algn="ctr"/>
                      <a:r>
                        <a:rPr lang="ca-ES" sz="1400" dirty="0"/>
                        <a:t>ingredients</a:t>
                      </a:r>
                    </a:p>
                  </a:txBody>
                  <a:tcPr/>
                </a:tc>
                <a:tc>
                  <a:txBody>
                    <a:bodyPr/>
                    <a:lstStyle/>
                    <a:p>
                      <a:r>
                        <a:rPr lang="ca-ES" sz="1400" dirty="0"/>
                        <a:t>components del producte separats per una coma</a:t>
                      </a:r>
                    </a:p>
                  </a:txBody>
                  <a:tcPr/>
                </a:tc>
                <a:extLst>
                  <a:ext uri="{0D108BD9-81ED-4DB2-BD59-A6C34878D82A}">
                    <a16:rowId xmlns:a16="http://schemas.microsoft.com/office/drawing/2014/main" val="536984413"/>
                  </a:ext>
                </a:extLst>
              </a:tr>
              <a:tr h="297109">
                <a:tc>
                  <a:txBody>
                    <a:bodyPr/>
                    <a:lstStyle/>
                    <a:p>
                      <a:pPr algn="ctr"/>
                      <a:r>
                        <a:rPr lang="ca-ES" sz="1400" dirty="0" err="1"/>
                        <a:t>dades_nutri</a:t>
                      </a:r>
                      <a:endParaRPr lang="ca-ES" sz="1400" dirty="0"/>
                    </a:p>
                  </a:txBody>
                  <a:tcPr/>
                </a:tc>
                <a:tc>
                  <a:txBody>
                    <a:bodyPr/>
                    <a:lstStyle/>
                    <a:p>
                      <a:r>
                        <a:rPr lang="ca-ES" sz="1400" dirty="0"/>
                        <a:t>Informació nutricional de producte</a:t>
                      </a:r>
                    </a:p>
                  </a:txBody>
                  <a:tcPr/>
                </a:tc>
                <a:extLst>
                  <a:ext uri="{0D108BD9-81ED-4DB2-BD59-A6C34878D82A}">
                    <a16:rowId xmlns:a16="http://schemas.microsoft.com/office/drawing/2014/main" val="3604827787"/>
                  </a:ext>
                </a:extLst>
              </a:tr>
              <a:tr h="297109">
                <a:tc>
                  <a:txBody>
                    <a:bodyPr/>
                    <a:lstStyle/>
                    <a:p>
                      <a:pPr algn="ctr"/>
                      <a:r>
                        <a:rPr lang="ca-ES" sz="1400" dirty="0" err="1"/>
                        <a:t>instr</a:t>
                      </a:r>
                      <a:endParaRPr lang="ca-ES" sz="1400" dirty="0"/>
                    </a:p>
                  </a:txBody>
                  <a:tcPr/>
                </a:tc>
                <a:tc>
                  <a:txBody>
                    <a:bodyPr/>
                    <a:lstStyle/>
                    <a:p>
                      <a:r>
                        <a:rPr lang="ca-ES" sz="1400" dirty="0"/>
                        <a:t>Instruccions de producte</a:t>
                      </a:r>
                    </a:p>
                  </a:txBody>
                  <a:tcPr/>
                </a:tc>
                <a:extLst>
                  <a:ext uri="{0D108BD9-81ED-4DB2-BD59-A6C34878D82A}">
                    <a16:rowId xmlns:a16="http://schemas.microsoft.com/office/drawing/2014/main" val="2212977259"/>
                  </a:ext>
                </a:extLst>
              </a:tr>
            </a:tbl>
          </a:graphicData>
        </a:graphic>
      </p:graphicFrame>
      <p:pic>
        <p:nvPicPr>
          <p:cNvPr id="4" name="Picture 3" descr="Graphical user interface, text, application, chat or text message&#10;&#10;Description automatically generated">
            <a:extLst>
              <a:ext uri="{FF2B5EF4-FFF2-40B4-BE49-F238E27FC236}">
                <a16:creationId xmlns:a16="http://schemas.microsoft.com/office/drawing/2014/main" id="{0695EAB8-C3F3-4276-8330-B2B416C07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975" y="254093"/>
            <a:ext cx="2057400" cy="677871"/>
          </a:xfrm>
          <a:prstGeom prst="rect">
            <a:avLst/>
          </a:prstGeom>
        </p:spPr>
      </p:pic>
      <p:sp>
        <p:nvSpPr>
          <p:cNvPr id="5" name="Slide Number Placeholder 4">
            <a:extLst>
              <a:ext uri="{FF2B5EF4-FFF2-40B4-BE49-F238E27FC236}">
                <a16:creationId xmlns:a16="http://schemas.microsoft.com/office/drawing/2014/main" id="{148602F5-2452-4DFA-B563-3F674D183633}"/>
              </a:ext>
            </a:extLst>
          </p:cNvPr>
          <p:cNvSpPr>
            <a:spLocks noGrp="1"/>
          </p:cNvSpPr>
          <p:nvPr>
            <p:ph type="sldNum" sz="quarter" idx="12"/>
          </p:nvPr>
        </p:nvSpPr>
        <p:spPr/>
        <p:txBody>
          <a:bodyPr/>
          <a:lstStyle/>
          <a:p>
            <a:fld id="{5659B20A-8530-4F33-AF7C-B536AE7029D6}" type="slidenum">
              <a:rPr lang="ca-ES" smtClean="0"/>
              <a:t>9</a:t>
            </a:fld>
            <a:endParaRPr lang="ca-ES"/>
          </a:p>
        </p:txBody>
      </p:sp>
      <p:graphicFrame>
        <p:nvGraphicFramePr>
          <p:cNvPr id="7" name="Diagram 6">
            <a:extLst>
              <a:ext uri="{FF2B5EF4-FFF2-40B4-BE49-F238E27FC236}">
                <a16:creationId xmlns:a16="http://schemas.microsoft.com/office/drawing/2014/main" id="{42955F23-F27F-4AC8-8594-CE51D6CEE448}"/>
              </a:ext>
            </a:extLst>
          </p:cNvPr>
          <p:cNvGraphicFramePr/>
          <p:nvPr/>
        </p:nvGraphicFramePr>
        <p:xfrm>
          <a:off x="838200" y="6290112"/>
          <a:ext cx="10201712"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2" descr="GeoPy logo">
            <a:extLst>
              <a:ext uri="{FF2B5EF4-FFF2-40B4-BE49-F238E27FC236}">
                <a16:creationId xmlns:a16="http://schemas.microsoft.com/office/drawing/2014/main" id="{ADC85A86-7925-4571-8766-161651704E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6653" y="4662746"/>
            <a:ext cx="935936" cy="468212"/>
          </a:xfrm>
          <a:prstGeom prst="rect">
            <a:avLst/>
          </a:prstGeom>
          <a:solidFill>
            <a:srgbClr val="D6FAFF"/>
          </a:solidFill>
        </p:spPr>
      </p:pic>
      <p:sp>
        <p:nvSpPr>
          <p:cNvPr id="9" name="Left Brace 8">
            <a:extLst>
              <a:ext uri="{FF2B5EF4-FFF2-40B4-BE49-F238E27FC236}">
                <a16:creationId xmlns:a16="http://schemas.microsoft.com/office/drawing/2014/main" id="{271C8322-3D9D-45E8-AE39-A2234A24C0BE}"/>
              </a:ext>
            </a:extLst>
          </p:cNvPr>
          <p:cNvSpPr/>
          <p:nvPr/>
        </p:nvSpPr>
        <p:spPr>
          <a:xfrm>
            <a:off x="3598393" y="4662746"/>
            <a:ext cx="211608" cy="468212"/>
          </a:xfrm>
          <a:prstGeom prst="leftBrace">
            <a:avLst/>
          </a:prstGeom>
          <a:noFill/>
          <a:ln w="38100">
            <a:solidFill>
              <a:srgbClr val="00007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2" name="Left Brace 11">
            <a:extLst>
              <a:ext uri="{FF2B5EF4-FFF2-40B4-BE49-F238E27FC236}">
                <a16:creationId xmlns:a16="http://schemas.microsoft.com/office/drawing/2014/main" id="{0F1B0DFB-9BB8-41A9-BB77-ECAB18DD4EA7}"/>
              </a:ext>
            </a:extLst>
          </p:cNvPr>
          <p:cNvSpPr/>
          <p:nvPr/>
        </p:nvSpPr>
        <p:spPr>
          <a:xfrm>
            <a:off x="3598393" y="1947333"/>
            <a:ext cx="211608" cy="2544506"/>
          </a:xfrm>
          <a:prstGeom prst="leftBrace">
            <a:avLst/>
          </a:prstGeom>
          <a:noFill/>
          <a:ln w="38100">
            <a:solidFill>
              <a:srgbClr val="00007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13" name="Left Brace 12">
            <a:extLst>
              <a:ext uri="{FF2B5EF4-FFF2-40B4-BE49-F238E27FC236}">
                <a16:creationId xmlns:a16="http://schemas.microsoft.com/office/drawing/2014/main" id="{E628E8A3-7B7C-4FD0-8C0F-07EF54F7CDF6}"/>
              </a:ext>
            </a:extLst>
          </p:cNvPr>
          <p:cNvSpPr/>
          <p:nvPr/>
        </p:nvSpPr>
        <p:spPr>
          <a:xfrm>
            <a:off x="3598393" y="5320245"/>
            <a:ext cx="211608" cy="661171"/>
          </a:xfrm>
          <a:prstGeom prst="leftBrace">
            <a:avLst/>
          </a:prstGeom>
          <a:noFill/>
          <a:ln w="38100">
            <a:solidFill>
              <a:srgbClr val="00007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cxnSp>
        <p:nvCxnSpPr>
          <p:cNvPr id="15" name="Straight Arrow Connector 14">
            <a:extLst>
              <a:ext uri="{FF2B5EF4-FFF2-40B4-BE49-F238E27FC236}">
                <a16:creationId xmlns:a16="http://schemas.microsoft.com/office/drawing/2014/main" id="{E6C9940F-ADCD-4991-BCF4-90A300C2A7EA}"/>
              </a:ext>
            </a:extLst>
          </p:cNvPr>
          <p:cNvCxnSpPr>
            <a:stCxn id="12" idx="1"/>
          </p:cNvCxnSpPr>
          <p:nvPr/>
        </p:nvCxnSpPr>
        <p:spPr>
          <a:xfrm flipH="1" flipV="1">
            <a:off x="3251200" y="3217333"/>
            <a:ext cx="347193" cy="2253"/>
          </a:xfrm>
          <a:prstGeom prst="straightConnector1">
            <a:avLst/>
          </a:prstGeom>
          <a:ln w="38100">
            <a:solidFill>
              <a:srgbClr val="00007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58483E-E481-407D-9D53-5D7A378F273A}"/>
              </a:ext>
            </a:extLst>
          </p:cNvPr>
          <p:cNvCxnSpPr/>
          <p:nvPr/>
        </p:nvCxnSpPr>
        <p:spPr>
          <a:xfrm flipH="1" flipV="1">
            <a:off x="3259609" y="5650830"/>
            <a:ext cx="347193" cy="2253"/>
          </a:xfrm>
          <a:prstGeom prst="straightConnector1">
            <a:avLst/>
          </a:prstGeom>
          <a:ln w="38100">
            <a:solidFill>
              <a:srgbClr val="000075"/>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0C45268-5923-4169-82B7-AF99445AB68D}"/>
              </a:ext>
            </a:extLst>
          </p:cNvPr>
          <p:cNvSpPr/>
          <p:nvPr/>
        </p:nvSpPr>
        <p:spPr>
          <a:xfrm>
            <a:off x="334064" y="5071534"/>
            <a:ext cx="935936" cy="248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8" name="Straight Arrow Connector 17">
            <a:extLst>
              <a:ext uri="{FF2B5EF4-FFF2-40B4-BE49-F238E27FC236}">
                <a16:creationId xmlns:a16="http://schemas.microsoft.com/office/drawing/2014/main" id="{AFCE4D4B-D63D-47DF-A956-48F0FF226B4E}"/>
              </a:ext>
            </a:extLst>
          </p:cNvPr>
          <p:cNvCxnSpPr>
            <a:cxnSpLocks/>
            <a:endCxn id="8" idx="1"/>
          </p:cNvCxnSpPr>
          <p:nvPr/>
        </p:nvCxnSpPr>
        <p:spPr>
          <a:xfrm flipV="1">
            <a:off x="1255111" y="4896852"/>
            <a:ext cx="1301542" cy="301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334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3597</Words>
  <Application>Microsoft Office PowerPoint</Application>
  <PresentationFormat>Widescreen</PresentationFormat>
  <Paragraphs>472</Paragraphs>
  <Slides>23</Slides>
  <Notes>22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Calibri</vt:lpstr>
      <vt:lpstr>Calibri Light</vt:lpstr>
      <vt:lpstr>Helvetica Neue (Body)</vt:lpstr>
      <vt:lpstr>JetBrains Mono</vt:lpstr>
      <vt:lpstr>Roboto</vt:lpstr>
      <vt:lpstr>ui-monospace</vt:lpstr>
      <vt:lpstr>uoc-sans</vt:lpstr>
      <vt:lpstr>Office Theme</vt:lpstr>
      <vt:lpstr>Anàlisis de glucosa a la llista de la compra</vt:lpstr>
      <vt:lpstr>Agenda</vt:lpstr>
      <vt:lpstr>Introducció</vt:lpstr>
      <vt:lpstr>Introducció</vt:lpstr>
      <vt:lpstr>Introducció</vt:lpstr>
      <vt:lpstr>Anàlisis: estructura (DOM)</vt:lpstr>
      <vt:lpstr>Anàlisis: proteccions</vt:lpstr>
      <vt:lpstr>Anàlisis: permisos</vt:lpstr>
      <vt:lpstr>Disseny: Dataset</vt:lpstr>
      <vt:lpstr>PowerPoint Presentation</vt:lpstr>
      <vt:lpstr>Implementació</vt:lpstr>
      <vt:lpstr>Implementació</vt:lpstr>
      <vt:lpstr>PowerPoint Presentation</vt:lpstr>
      <vt:lpstr>Proves del webscraper</vt:lpstr>
      <vt:lpstr>PowerPoint Presentation</vt:lpstr>
      <vt:lpstr>Fitxer resultant del webscraper</vt:lpstr>
      <vt:lpstr>Proves aplicació</vt:lpstr>
      <vt:lpstr>Proves aplicació</vt:lpstr>
      <vt:lpstr>Ús i manteniment</vt:lpstr>
      <vt:lpstr>Repositori de dades de recerca</vt:lpstr>
      <vt:lpstr>Planificació</vt:lpstr>
      <vt:lpstr>Conclusions i crida a l’acció</vt:lpstr>
      <vt:lpstr>Gràcies   per la    vostra atenció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Morral Ventura</dc:creator>
  <cp:lastModifiedBy>Joan Morral Ventura</cp:lastModifiedBy>
  <cp:revision>3</cp:revision>
  <dcterms:created xsi:type="dcterms:W3CDTF">2021-10-21T14:22:45Z</dcterms:created>
  <dcterms:modified xsi:type="dcterms:W3CDTF">2021-12-02T21:59:56Z</dcterms:modified>
</cp:coreProperties>
</file>